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7"/>
  </p:notesMasterIdLst>
  <p:handoutMasterIdLst>
    <p:handoutMasterId r:id="rId58"/>
  </p:handoutMasterIdLst>
  <p:sldIdLst>
    <p:sldId id="256" r:id="rId5"/>
    <p:sldId id="307" r:id="rId6"/>
    <p:sldId id="257" r:id="rId7"/>
    <p:sldId id="259" r:id="rId8"/>
    <p:sldId id="276" r:id="rId9"/>
    <p:sldId id="279" r:id="rId10"/>
    <p:sldId id="278" r:id="rId11"/>
    <p:sldId id="280" r:id="rId12"/>
    <p:sldId id="277" r:id="rId13"/>
    <p:sldId id="261" r:id="rId14"/>
    <p:sldId id="266" r:id="rId15"/>
    <p:sldId id="285" r:id="rId16"/>
    <p:sldId id="281" r:id="rId17"/>
    <p:sldId id="311" r:id="rId18"/>
    <p:sldId id="282" r:id="rId19"/>
    <p:sldId id="286" r:id="rId20"/>
    <p:sldId id="283" r:id="rId21"/>
    <p:sldId id="290" r:id="rId22"/>
    <p:sldId id="284" r:id="rId23"/>
    <p:sldId id="262" r:id="rId24"/>
    <p:sldId id="289" r:id="rId25"/>
    <p:sldId id="294" r:id="rId26"/>
    <p:sldId id="273" r:id="rId27"/>
    <p:sldId id="287" r:id="rId28"/>
    <p:sldId id="288" r:id="rId29"/>
    <p:sldId id="291" r:id="rId30"/>
    <p:sldId id="292" r:id="rId31"/>
    <p:sldId id="293" r:id="rId32"/>
    <p:sldId id="295" r:id="rId33"/>
    <p:sldId id="263" r:id="rId34"/>
    <p:sldId id="274" r:id="rId35"/>
    <p:sldId id="296" r:id="rId36"/>
    <p:sldId id="300" r:id="rId37"/>
    <p:sldId id="297" r:id="rId38"/>
    <p:sldId id="298" r:id="rId39"/>
    <p:sldId id="299" r:id="rId40"/>
    <p:sldId id="302" r:id="rId41"/>
    <p:sldId id="303" r:id="rId42"/>
    <p:sldId id="264" r:id="rId43"/>
    <p:sldId id="275" r:id="rId44"/>
    <p:sldId id="308" r:id="rId45"/>
    <p:sldId id="304" r:id="rId46"/>
    <p:sldId id="305" r:id="rId47"/>
    <p:sldId id="306" r:id="rId48"/>
    <p:sldId id="265" r:id="rId49"/>
    <p:sldId id="269" r:id="rId50"/>
    <p:sldId id="267" r:id="rId51"/>
    <p:sldId id="268" r:id="rId52"/>
    <p:sldId id="270" r:id="rId53"/>
    <p:sldId id="309" r:id="rId54"/>
    <p:sldId id="272" r:id="rId55"/>
    <p:sldId id="310" r:id="rId5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B089B-FD1A-45E6-9393-0F2EC3483C8D}" v="1951" dt="2019-02-13T22:06:27.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871" autoAdjust="0"/>
  </p:normalViewPr>
  <p:slideViewPr>
    <p:cSldViewPr snapToGrid="0" snapToObjects="1">
      <p:cViewPr varScale="1">
        <p:scale>
          <a:sx n="96" d="100"/>
          <a:sy n="96" d="100"/>
        </p:scale>
        <p:origin x="2070" y="84"/>
      </p:cViewPr>
      <p:guideLst>
        <p:guide orient="horz" pos="1620"/>
        <p:guide pos="2880"/>
      </p:guideLst>
    </p:cSldViewPr>
  </p:slideViewPr>
  <p:notesTextViewPr>
    <p:cViewPr>
      <p:scale>
        <a:sx n="3" d="2"/>
        <a:sy n="3" d="2"/>
      </p:scale>
      <p:origin x="0" y="0"/>
    </p:cViewPr>
  </p:notesTextViewPr>
  <p:notesViewPr>
    <p:cSldViewPr snapToGrid="0" snapToObjects="1" showGuides="1">
      <p:cViewPr varScale="1">
        <p:scale>
          <a:sx n="63" d="100"/>
          <a:sy n="63" d="100"/>
        </p:scale>
        <p:origin x="331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Provost" userId="58387ef3-9626-4088-ac1a-f828e7e8d4a0" providerId="ADAL" clId="{86AB089B-FD1A-45E6-9393-0F2EC3483C8D}"/>
    <pc:docChg chg="undo custSel addSld delSld modSld sldOrd">
      <pc:chgData name="Michele Provost" userId="58387ef3-9626-4088-ac1a-f828e7e8d4a0" providerId="ADAL" clId="{86AB089B-FD1A-45E6-9393-0F2EC3483C8D}" dt="2019-04-12T17:01:12.682" v="29925" actId="27636"/>
      <pc:docMkLst>
        <pc:docMk/>
      </pc:docMkLst>
      <pc:sldChg chg="modSp">
        <pc:chgData name="Michele Provost" userId="58387ef3-9626-4088-ac1a-f828e7e8d4a0" providerId="ADAL" clId="{86AB089B-FD1A-45E6-9393-0F2EC3483C8D}" dt="2019-02-13T21:17:50.042" v="11" actId="20577"/>
        <pc:sldMkLst>
          <pc:docMk/>
          <pc:sldMk cId="1578309375" sldId="256"/>
        </pc:sldMkLst>
        <pc:spChg chg="mod">
          <ac:chgData name="Michele Provost" userId="58387ef3-9626-4088-ac1a-f828e7e8d4a0" providerId="ADAL" clId="{86AB089B-FD1A-45E6-9393-0F2EC3483C8D}" dt="2019-02-13T21:17:50.042" v="11" actId="20577"/>
          <ac:spMkLst>
            <pc:docMk/>
            <pc:sldMk cId="1578309375" sldId="256"/>
            <ac:spMk id="3" creationId="{00000000-0000-0000-0000-000000000000}"/>
          </ac:spMkLst>
        </pc:spChg>
      </pc:sldChg>
      <pc:sldChg chg="addSp delSp modSp">
        <pc:chgData name="Michele Provost" userId="58387ef3-9626-4088-ac1a-f828e7e8d4a0" providerId="ADAL" clId="{86AB089B-FD1A-45E6-9393-0F2EC3483C8D}" dt="2019-02-13T21:18:20.977" v="45" actId="20577"/>
        <pc:sldMkLst>
          <pc:docMk/>
          <pc:sldMk cId="3082173486" sldId="257"/>
        </pc:sldMkLst>
        <pc:spChg chg="del">
          <ac:chgData name="Michele Provost" userId="58387ef3-9626-4088-ac1a-f828e7e8d4a0" providerId="ADAL" clId="{86AB089B-FD1A-45E6-9393-0F2EC3483C8D}" dt="2019-02-13T21:18:09.970" v="12"/>
          <ac:spMkLst>
            <pc:docMk/>
            <pc:sldMk cId="3082173486" sldId="257"/>
            <ac:spMk id="2" creationId="{696FED36-57E0-4C42-95F0-5609BAC5D597}"/>
          </ac:spMkLst>
        </pc:spChg>
        <pc:spChg chg="del">
          <ac:chgData name="Michele Provost" userId="58387ef3-9626-4088-ac1a-f828e7e8d4a0" providerId="ADAL" clId="{86AB089B-FD1A-45E6-9393-0F2EC3483C8D}" dt="2019-02-13T21:18:09.970" v="12"/>
          <ac:spMkLst>
            <pc:docMk/>
            <pc:sldMk cId="3082173486" sldId="257"/>
            <ac:spMk id="3" creationId="{303E2394-9014-4887-8D1E-F9286B45B9AC}"/>
          </ac:spMkLst>
        </pc:spChg>
        <pc:spChg chg="add mod">
          <ac:chgData name="Michele Provost" userId="58387ef3-9626-4088-ac1a-f828e7e8d4a0" providerId="ADAL" clId="{86AB089B-FD1A-45E6-9393-0F2EC3483C8D}" dt="2019-02-13T21:18:20.977" v="45" actId="20577"/>
          <ac:spMkLst>
            <pc:docMk/>
            <pc:sldMk cId="3082173486" sldId="257"/>
            <ac:spMk id="4" creationId="{A43C7CAF-BCD1-43DB-B10B-7CE9B35DA017}"/>
          </ac:spMkLst>
        </pc:spChg>
      </pc:sldChg>
      <pc:sldChg chg="addSp delSp modSp ord modNotesTx">
        <pc:chgData name="Michele Provost" userId="58387ef3-9626-4088-ac1a-f828e7e8d4a0" providerId="ADAL" clId="{86AB089B-FD1A-45E6-9393-0F2EC3483C8D}" dt="2019-02-15T22:26:43.652" v="25482" actId="14100"/>
        <pc:sldMkLst>
          <pc:docMk/>
          <pc:sldMk cId="1173628100" sldId="259"/>
        </pc:sldMkLst>
        <pc:spChg chg="del">
          <ac:chgData name="Michele Provost" userId="58387ef3-9626-4088-ac1a-f828e7e8d4a0" providerId="ADAL" clId="{86AB089B-FD1A-45E6-9393-0F2EC3483C8D}" dt="2019-02-13T21:36:25.974" v="219"/>
          <ac:spMkLst>
            <pc:docMk/>
            <pc:sldMk cId="1173628100" sldId="259"/>
            <ac:spMk id="2" creationId="{ABB33280-44C3-463F-9FD2-9060C07347C5}"/>
          </ac:spMkLst>
        </pc:spChg>
        <pc:spChg chg="del">
          <ac:chgData name="Michele Provost" userId="58387ef3-9626-4088-ac1a-f828e7e8d4a0" providerId="ADAL" clId="{86AB089B-FD1A-45E6-9393-0F2EC3483C8D}" dt="2019-02-13T21:36:25.974" v="219"/>
          <ac:spMkLst>
            <pc:docMk/>
            <pc:sldMk cId="1173628100" sldId="259"/>
            <ac:spMk id="3" creationId="{AC65EA53-32FD-4A1D-91F7-890881B73DFD}"/>
          </ac:spMkLst>
        </pc:spChg>
        <pc:spChg chg="del">
          <ac:chgData name="Michele Provost" userId="58387ef3-9626-4088-ac1a-f828e7e8d4a0" providerId="ADAL" clId="{86AB089B-FD1A-45E6-9393-0F2EC3483C8D}" dt="2019-02-13T21:36:25.974" v="219"/>
          <ac:spMkLst>
            <pc:docMk/>
            <pc:sldMk cId="1173628100" sldId="259"/>
            <ac:spMk id="4" creationId="{37C5D243-62E2-4760-8DA8-01648BAEAD58}"/>
          </ac:spMkLst>
        </pc:spChg>
        <pc:spChg chg="add mod">
          <ac:chgData name="Michele Provost" userId="58387ef3-9626-4088-ac1a-f828e7e8d4a0" providerId="ADAL" clId="{86AB089B-FD1A-45E6-9393-0F2EC3483C8D}" dt="2019-02-14T18:37:48.363" v="4721" actId="20577"/>
          <ac:spMkLst>
            <pc:docMk/>
            <pc:sldMk cId="1173628100" sldId="259"/>
            <ac:spMk id="5" creationId="{519B81C5-55C5-471E-833C-054EF8CFAAC7}"/>
          </ac:spMkLst>
        </pc:spChg>
        <pc:spChg chg="add mod">
          <ac:chgData name="Michele Provost" userId="58387ef3-9626-4088-ac1a-f828e7e8d4a0" providerId="ADAL" clId="{86AB089B-FD1A-45E6-9393-0F2EC3483C8D}" dt="2019-02-14T18:38:06.229" v="4800" actId="5793"/>
          <ac:spMkLst>
            <pc:docMk/>
            <pc:sldMk cId="1173628100" sldId="259"/>
            <ac:spMk id="6" creationId="{BA28D90E-6A17-41C7-B5B2-CF96B4B19894}"/>
          </ac:spMkLst>
        </pc:spChg>
        <pc:picChg chg="add mod">
          <ac:chgData name="Michele Provost" userId="58387ef3-9626-4088-ac1a-f828e7e8d4a0" providerId="ADAL" clId="{86AB089B-FD1A-45E6-9393-0F2EC3483C8D}" dt="2019-02-15T22:26:43.652" v="25482" actId="14100"/>
          <ac:picMkLst>
            <pc:docMk/>
            <pc:sldMk cId="1173628100" sldId="259"/>
            <ac:picMk id="3" creationId="{F24E80DD-EB17-4BC4-B1A5-0AD6CB1C462F}"/>
          </ac:picMkLst>
        </pc:picChg>
      </pc:sldChg>
      <pc:sldChg chg="modSp add modNotesTx">
        <pc:chgData name="Michele Provost" userId="58387ef3-9626-4088-ac1a-f828e7e8d4a0" providerId="ADAL" clId="{86AB089B-FD1A-45E6-9393-0F2EC3483C8D}" dt="2019-03-11T20:11:45.467" v="27740" actId="20577"/>
        <pc:sldMkLst>
          <pc:docMk/>
          <pc:sldMk cId="1370962374" sldId="261"/>
        </pc:sldMkLst>
        <pc:spChg chg="mod">
          <ac:chgData name="Michele Provost" userId="58387ef3-9626-4088-ac1a-f828e7e8d4a0" providerId="ADAL" clId="{86AB089B-FD1A-45E6-9393-0F2EC3483C8D}" dt="2019-02-13T21:18:47.889" v="62" actId="20577"/>
          <ac:spMkLst>
            <pc:docMk/>
            <pc:sldMk cId="1370962374" sldId="261"/>
            <ac:spMk id="2" creationId="{DF1DA608-99BF-4AF1-95CE-0414D126C21F}"/>
          </ac:spMkLst>
        </pc:spChg>
      </pc:sldChg>
      <pc:sldChg chg="modSp add">
        <pc:chgData name="Michele Provost" userId="58387ef3-9626-4088-ac1a-f828e7e8d4a0" providerId="ADAL" clId="{86AB089B-FD1A-45E6-9393-0F2EC3483C8D}" dt="2019-02-13T21:19:18.505" v="97" actId="20577"/>
        <pc:sldMkLst>
          <pc:docMk/>
          <pc:sldMk cId="2356464877" sldId="262"/>
        </pc:sldMkLst>
        <pc:spChg chg="mod">
          <ac:chgData name="Michele Provost" userId="58387ef3-9626-4088-ac1a-f828e7e8d4a0" providerId="ADAL" clId="{86AB089B-FD1A-45E6-9393-0F2EC3483C8D}" dt="2019-02-13T21:19:18.505" v="97" actId="20577"/>
          <ac:spMkLst>
            <pc:docMk/>
            <pc:sldMk cId="2356464877" sldId="262"/>
            <ac:spMk id="2" creationId="{7FD7C96C-A7C6-4399-B05E-85386E5DB72E}"/>
          </ac:spMkLst>
        </pc:spChg>
      </pc:sldChg>
      <pc:sldChg chg="modSp add modNotesTx">
        <pc:chgData name="Michele Provost" userId="58387ef3-9626-4088-ac1a-f828e7e8d4a0" providerId="ADAL" clId="{86AB089B-FD1A-45E6-9393-0F2EC3483C8D}" dt="2019-02-15T21:46:23.974" v="24462" actId="20577"/>
        <pc:sldMkLst>
          <pc:docMk/>
          <pc:sldMk cId="3022823967" sldId="263"/>
        </pc:sldMkLst>
        <pc:spChg chg="mod">
          <ac:chgData name="Michele Provost" userId="58387ef3-9626-4088-ac1a-f828e7e8d4a0" providerId="ADAL" clId="{86AB089B-FD1A-45E6-9393-0F2EC3483C8D}" dt="2019-02-15T21:45:52.487" v="24358" actId="20577"/>
          <ac:spMkLst>
            <pc:docMk/>
            <pc:sldMk cId="3022823967" sldId="263"/>
            <ac:spMk id="2" creationId="{1327B3C6-F5AA-42A4-96FC-8156A0D1D345}"/>
          </ac:spMkLst>
        </pc:spChg>
      </pc:sldChg>
      <pc:sldChg chg="modSp add">
        <pc:chgData name="Michele Provost" userId="58387ef3-9626-4088-ac1a-f828e7e8d4a0" providerId="ADAL" clId="{86AB089B-FD1A-45E6-9393-0F2EC3483C8D}" dt="2019-02-13T21:20:01.377" v="182" actId="20577"/>
        <pc:sldMkLst>
          <pc:docMk/>
          <pc:sldMk cId="2590835799" sldId="264"/>
        </pc:sldMkLst>
        <pc:spChg chg="mod">
          <ac:chgData name="Michele Provost" userId="58387ef3-9626-4088-ac1a-f828e7e8d4a0" providerId="ADAL" clId="{86AB089B-FD1A-45E6-9393-0F2EC3483C8D}" dt="2019-02-13T21:20:01.377" v="182" actId="20577"/>
          <ac:spMkLst>
            <pc:docMk/>
            <pc:sldMk cId="2590835799" sldId="264"/>
            <ac:spMk id="2" creationId="{5C3DEAF8-A3BA-44E1-A731-24ED35533B08}"/>
          </ac:spMkLst>
        </pc:spChg>
      </pc:sldChg>
      <pc:sldChg chg="modSp add">
        <pc:chgData name="Michele Provost" userId="58387ef3-9626-4088-ac1a-f828e7e8d4a0" providerId="ADAL" clId="{86AB089B-FD1A-45E6-9393-0F2EC3483C8D}" dt="2019-03-01T22:27:14.939" v="25964" actId="20577"/>
        <pc:sldMkLst>
          <pc:docMk/>
          <pc:sldMk cId="2986805350" sldId="265"/>
        </pc:sldMkLst>
        <pc:spChg chg="mod">
          <ac:chgData name="Michele Provost" userId="58387ef3-9626-4088-ac1a-f828e7e8d4a0" providerId="ADAL" clId="{86AB089B-FD1A-45E6-9393-0F2EC3483C8D}" dt="2019-03-01T22:27:14.939" v="25964" actId="20577"/>
          <ac:spMkLst>
            <pc:docMk/>
            <pc:sldMk cId="2986805350" sldId="265"/>
            <ac:spMk id="2" creationId="{84048812-4972-4387-852D-F99985A8D8DD}"/>
          </ac:spMkLst>
        </pc:spChg>
      </pc:sldChg>
      <pc:sldChg chg="modSp add ord modNotesTx">
        <pc:chgData name="Michele Provost" userId="58387ef3-9626-4088-ac1a-f828e7e8d4a0" providerId="ADAL" clId="{86AB089B-FD1A-45E6-9393-0F2EC3483C8D}" dt="2019-03-11T20:13:25.019" v="27870" actId="20577"/>
        <pc:sldMkLst>
          <pc:docMk/>
          <pc:sldMk cId="139256613" sldId="266"/>
        </pc:sldMkLst>
        <pc:spChg chg="mod">
          <ac:chgData name="Michele Provost" userId="58387ef3-9626-4088-ac1a-f828e7e8d4a0" providerId="ADAL" clId="{86AB089B-FD1A-45E6-9393-0F2EC3483C8D}" dt="2019-02-14T18:52:46.508" v="4894" actId="20577"/>
          <ac:spMkLst>
            <pc:docMk/>
            <pc:sldMk cId="139256613" sldId="266"/>
            <ac:spMk id="2" creationId="{A10BD52A-7146-40AD-81A2-E0D8AD6E9592}"/>
          </ac:spMkLst>
        </pc:spChg>
        <pc:spChg chg="mod">
          <ac:chgData name="Michele Provost" userId="58387ef3-9626-4088-ac1a-f828e7e8d4a0" providerId="ADAL" clId="{86AB089B-FD1A-45E6-9393-0F2EC3483C8D}" dt="2019-03-01T17:23:17.949" v="25574" actId="20577"/>
          <ac:spMkLst>
            <pc:docMk/>
            <pc:sldMk cId="139256613" sldId="266"/>
            <ac:spMk id="3" creationId="{BD65681A-DB19-4222-A31F-CCF60F165E7D}"/>
          </ac:spMkLst>
        </pc:spChg>
      </pc:sldChg>
      <pc:sldChg chg="addSp modSp add modNotesTx">
        <pc:chgData name="Michele Provost" userId="58387ef3-9626-4088-ac1a-f828e7e8d4a0" providerId="ADAL" clId="{86AB089B-FD1A-45E6-9393-0F2EC3483C8D}" dt="2019-02-15T22:14:54.761" v="25096" actId="1076"/>
        <pc:sldMkLst>
          <pc:docMk/>
          <pc:sldMk cId="1539365130" sldId="267"/>
        </pc:sldMkLst>
        <pc:spChg chg="mod">
          <ac:chgData name="Michele Provost" userId="58387ef3-9626-4088-ac1a-f828e7e8d4a0" providerId="ADAL" clId="{86AB089B-FD1A-45E6-9393-0F2EC3483C8D}" dt="2019-02-15T18:35:53.312" v="22165" actId="20577"/>
          <ac:spMkLst>
            <pc:docMk/>
            <pc:sldMk cId="1539365130" sldId="267"/>
            <ac:spMk id="2" creationId="{6C025486-5464-4CB4-ADCD-1D50BB9AE42C}"/>
          </ac:spMkLst>
        </pc:spChg>
        <pc:spChg chg="mod">
          <ac:chgData name="Michele Provost" userId="58387ef3-9626-4088-ac1a-f828e7e8d4a0" providerId="ADAL" clId="{86AB089B-FD1A-45E6-9393-0F2EC3483C8D}" dt="2019-02-15T22:13:42.409" v="25075" actId="15"/>
          <ac:spMkLst>
            <pc:docMk/>
            <pc:sldMk cId="1539365130" sldId="267"/>
            <ac:spMk id="3" creationId="{413BEBFE-59AE-442C-9EB4-5D9C88681B3E}"/>
          </ac:spMkLst>
        </pc:spChg>
        <pc:picChg chg="add mod">
          <ac:chgData name="Michele Provost" userId="58387ef3-9626-4088-ac1a-f828e7e8d4a0" providerId="ADAL" clId="{86AB089B-FD1A-45E6-9393-0F2EC3483C8D}" dt="2019-02-15T22:14:54.761" v="25096" actId="1076"/>
          <ac:picMkLst>
            <pc:docMk/>
            <pc:sldMk cId="1539365130" sldId="267"/>
            <ac:picMk id="5" creationId="{CDB2ED3B-75C8-47B4-BCF0-B0278FE9EE3A}"/>
          </ac:picMkLst>
        </pc:picChg>
      </pc:sldChg>
      <pc:sldChg chg="addSp modSp add modNotesTx">
        <pc:chgData name="Michele Provost" userId="58387ef3-9626-4088-ac1a-f828e7e8d4a0" providerId="ADAL" clId="{86AB089B-FD1A-45E6-9393-0F2EC3483C8D}" dt="2019-02-15T22:15:47.262" v="25111" actId="20577"/>
        <pc:sldMkLst>
          <pc:docMk/>
          <pc:sldMk cId="244424918" sldId="268"/>
        </pc:sldMkLst>
        <pc:spChg chg="mod">
          <ac:chgData name="Michele Provost" userId="58387ef3-9626-4088-ac1a-f828e7e8d4a0" providerId="ADAL" clId="{86AB089B-FD1A-45E6-9393-0F2EC3483C8D}" dt="2019-02-15T18:36:23.579" v="22184" actId="20577"/>
          <ac:spMkLst>
            <pc:docMk/>
            <pc:sldMk cId="244424918" sldId="268"/>
            <ac:spMk id="2" creationId="{3421BADD-2D7A-4168-9410-E4A5DBF445E0}"/>
          </ac:spMkLst>
        </pc:spChg>
        <pc:spChg chg="mod">
          <ac:chgData name="Michele Provost" userId="58387ef3-9626-4088-ac1a-f828e7e8d4a0" providerId="ADAL" clId="{86AB089B-FD1A-45E6-9393-0F2EC3483C8D}" dt="2019-02-15T18:46:40.751" v="22659" actId="5793"/>
          <ac:spMkLst>
            <pc:docMk/>
            <pc:sldMk cId="244424918" sldId="268"/>
            <ac:spMk id="3" creationId="{C2F72C12-7401-4C3A-83E0-F384B7F77EC0}"/>
          </ac:spMkLst>
        </pc:spChg>
        <pc:picChg chg="add mod">
          <ac:chgData name="Michele Provost" userId="58387ef3-9626-4088-ac1a-f828e7e8d4a0" providerId="ADAL" clId="{86AB089B-FD1A-45E6-9393-0F2EC3483C8D}" dt="2019-02-15T18:50:08.645" v="23249" actId="1076"/>
          <ac:picMkLst>
            <pc:docMk/>
            <pc:sldMk cId="244424918" sldId="268"/>
            <ac:picMk id="5" creationId="{506435BA-DAB7-44B7-8A46-667DAF3513DF}"/>
          </ac:picMkLst>
        </pc:picChg>
      </pc:sldChg>
      <pc:sldChg chg="addSp delSp modSp add ord modNotesTx">
        <pc:chgData name="Michele Provost" userId="58387ef3-9626-4088-ac1a-f828e7e8d4a0" providerId="ADAL" clId="{86AB089B-FD1A-45E6-9393-0F2EC3483C8D}" dt="2019-02-15T22:13:16.038" v="25063" actId="20577"/>
        <pc:sldMkLst>
          <pc:docMk/>
          <pc:sldMk cId="3601107504" sldId="269"/>
        </pc:sldMkLst>
        <pc:spChg chg="mod">
          <ac:chgData name="Michele Provost" userId="58387ef3-9626-4088-ac1a-f828e7e8d4a0" providerId="ADAL" clId="{86AB089B-FD1A-45E6-9393-0F2EC3483C8D}" dt="2019-02-15T18:22:25.525" v="21032" actId="313"/>
          <ac:spMkLst>
            <pc:docMk/>
            <pc:sldMk cId="3601107504" sldId="269"/>
            <ac:spMk id="2" creationId="{4812A1B9-EEC2-41A5-88A6-A33599536249}"/>
          </ac:spMkLst>
        </pc:spChg>
        <pc:spChg chg="mod">
          <ac:chgData name="Michele Provost" userId="58387ef3-9626-4088-ac1a-f828e7e8d4a0" providerId="ADAL" clId="{86AB089B-FD1A-45E6-9393-0F2EC3483C8D}" dt="2019-02-15T18:34:07.115" v="21917"/>
          <ac:spMkLst>
            <pc:docMk/>
            <pc:sldMk cId="3601107504" sldId="269"/>
            <ac:spMk id="3" creationId="{119D6882-2EF2-4579-A590-02B26700ABB6}"/>
          </ac:spMkLst>
        </pc:spChg>
        <pc:picChg chg="add del mod">
          <ac:chgData name="Michele Provost" userId="58387ef3-9626-4088-ac1a-f828e7e8d4a0" providerId="ADAL" clId="{86AB089B-FD1A-45E6-9393-0F2EC3483C8D}" dt="2019-02-15T22:11:16.678" v="25051"/>
          <ac:picMkLst>
            <pc:docMk/>
            <pc:sldMk cId="3601107504" sldId="269"/>
            <ac:picMk id="5" creationId="{826519B4-6B6B-49DC-8793-4CD3CDEDE5EE}"/>
          </ac:picMkLst>
        </pc:picChg>
        <pc:picChg chg="add del mod">
          <ac:chgData name="Michele Provost" userId="58387ef3-9626-4088-ac1a-f828e7e8d4a0" providerId="ADAL" clId="{86AB089B-FD1A-45E6-9393-0F2EC3483C8D}" dt="2019-02-15T22:12:29.809" v="25055"/>
          <ac:picMkLst>
            <pc:docMk/>
            <pc:sldMk cId="3601107504" sldId="269"/>
            <ac:picMk id="7" creationId="{D186EFFE-B8EF-4BF2-BBDA-A9EF965CA84A}"/>
          </ac:picMkLst>
        </pc:picChg>
        <pc:picChg chg="add mod">
          <ac:chgData name="Michele Provost" userId="58387ef3-9626-4088-ac1a-f828e7e8d4a0" providerId="ADAL" clId="{86AB089B-FD1A-45E6-9393-0F2EC3483C8D}" dt="2019-02-15T22:12:41.011" v="25059" actId="1076"/>
          <ac:picMkLst>
            <pc:docMk/>
            <pc:sldMk cId="3601107504" sldId="269"/>
            <ac:picMk id="9" creationId="{68CF6FB7-F29A-48BC-9A9F-D12EE34F68B9}"/>
          </ac:picMkLst>
        </pc:picChg>
      </pc:sldChg>
      <pc:sldChg chg="modSp add modNotesTx">
        <pc:chgData name="Michele Provost" userId="58387ef3-9626-4088-ac1a-f828e7e8d4a0" providerId="ADAL" clId="{86AB089B-FD1A-45E6-9393-0F2EC3483C8D}" dt="2019-03-01T19:09:38.689" v="25827" actId="20577"/>
        <pc:sldMkLst>
          <pc:docMk/>
          <pc:sldMk cId="825961605" sldId="270"/>
        </pc:sldMkLst>
        <pc:spChg chg="mod">
          <ac:chgData name="Michele Provost" userId="58387ef3-9626-4088-ac1a-f828e7e8d4a0" providerId="ADAL" clId="{86AB089B-FD1A-45E6-9393-0F2EC3483C8D}" dt="2019-02-15T18:52:24.447" v="23543" actId="20577"/>
          <ac:spMkLst>
            <pc:docMk/>
            <pc:sldMk cId="825961605" sldId="270"/>
            <ac:spMk id="2" creationId="{B91D20B2-C314-4E64-A216-D39C2A463BFD}"/>
          </ac:spMkLst>
        </pc:spChg>
        <pc:spChg chg="mod">
          <ac:chgData name="Michele Provost" userId="58387ef3-9626-4088-ac1a-f828e7e8d4a0" providerId="ADAL" clId="{86AB089B-FD1A-45E6-9393-0F2EC3483C8D}" dt="2019-03-01T19:09:38.689" v="25827" actId="20577"/>
          <ac:spMkLst>
            <pc:docMk/>
            <pc:sldMk cId="825961605" sldId="270"/>
            <ac:spMk id="3" creationId="{51B50AB9-9428-47DB-80E3-6E97B4F7684B}"/>
          </ac:spMkLst>
        </pc:spChg>
      </pc:sldChg>
      <pc:sldChg chg="addSp delSp modSp add">
        <pc:chgData name="Michele Provost" userId="58387ef3-9626-4088-ac1a-f828e7e8d4a0" providerId="ADAL" clId="{86AB089B-FD1A-45E6-9393-0F2EC3483C8D}" dt="2019-02-15T18:40:10.749" v="22289" actId="14100"/>
        <pc:sldMkLst>
          <pc:docMk/>
          <pc:sldMk cId="122952021" sldId="272"/>
        </pc:sldMkLst>
        <pc:spChg chg="mod">
          <ac:chgData name="Michele Provost" userId="58387ef3-9626-4088-ac1a-f828e7e8d4a0" providerId="ADAL" clId="{86AB089B-FD1A-45E6-9393-0F2EC3483C8D}" dt="2019-02-15T18:40:05.778" v="22286" actId="20577"/>
          <ac:spMkLst>
            <pc:docMk/>
            <pc:sldMk cId="122952021" sldId="272"/>
            <ac:spMk id="2" creationId="{673A416B-4BC9-4C19-B959-DC0FF99EEC84}"/>
          </ac:spMkLst>
        </pc:spChg>
        <pc:spChg chg="del">
          <ac:chgData name="Michele Provost" userId="58387ef3-9626-4088-ac1a-f828e7e8d4a0" providerId="ADAL" clId="{86AB089B-FD1A-45E6-9393-0F2EC3483C8D}" dt="2019-02-15T18:39:57.334" v="22273" actId="931"/>
          <ac:spMkLst>
            <pc:docMk/>
            <pc:sldMk cId="122952021" sldId="272"/>
            <ac:spMk id="3" creationId="{DA6F1781-0B2F-4213-A801-5ABB99D0BA54}"/>
          </ac:spMkLst>
        </pc:spChg>
        <pc:picChg chg="add mod">
          <ac:chgData name="Michele Provost" userId="58387ef3-9626-4088-ac1a-f828e7e8d4a0" providerId="ADAL" clId="{86AB089B-FD1A-45E6-9393-0F2EC3483C8D}" dt="2019-02-15T18:40:10.749" v="22289" actId="14100"/>
          <ac:picMkLst>
            <pc:docMk/>
            <pc:sldMk cId="122952021" sldId="272"/>
            <ac:picMk id="5" creationId="{9E66E7B6-6068-4470-A0FB-84F6953A0789}"/>
          </ac:picMkLst>
        </pc:picChg>
      </pc:sldChg>
      <pc:sldChg chg="modSp add modAnim modNotesTx">
        <pc:chgData name="Michele Provost" userId="58387ef3-9626-4088-ac1a-f828e7e8d4a0" providerId="ADAL" clId="{86AB089B-FD1A-45E6-9393-0F2EC3483C8D}" dt="2019-03-11T20:38:40.116" v="28492" actId="20577"/>
        <pc:sldMkLst>
          <pc:docMk/>
          <pc:sldMk cId="692517153" sldId="273"/>
        </pc:sldMkLst>
        <pc:spChg chg="mod">
          <ac:chgData name="Michele Provost" userId="58387ef3-9626-4088-ac1a-f828e7e8d4a0" providerId="ADAL" clId="{86AB089B-FD1A-45E6-9393-0F2EC3483C8D}" dt="2019-02-14T22:56:33.525" v="9759" actId="20577"/>
          <ac:spMkLst>
            <pc:docMk/>
            <pc:sldMk cId="692517153" sldId="273"/>
            <ac:spMk id="2" creationId="{6106CBC3-CAD0-48E8-8E8F-5A4691CE1E58}"/>
          </ac:spMkLst>
        </pc:spChg>
        <pc:spChg chg="mod">
          <ac:chgData name="Michele Provost" userId="58387ef3-9626-4088-ac1a-f828e7e8d4a0" providerId="ADAL" clId="{86AB089B-FD1A-45E6-9393-0F2EC3483C8D}" dt="2019-02-15T21:43:04.363" v="24293" actId="20577"/>
          <ac:spMkLst>
            <pc:docMk/>
            <pc:sldMk cId="692517153" sldId="273"/>
            <ac:spMk id="3" creationId="{74387253-B812-45E6-ABB4-2DEE6FAC5F93}"/>
          </ac:spMkLst>
        </pc:spChg>
      </pc:sldChg>
      <pc:sldChg chg="addSp modSp add modAnim modNotesTx">
        <pc:chgData name="Michele Provost" userId="58387ef3-9626-4088-ac1a-f828e7e8d4a0" providerId="ADAL" clId="{86AB089B-FD1A-45E6-9393-0F2EC3483C8D}" dt="2019-03-11T21:04:02.931" v="29729" actId="20577"/>
        <pc:sldMkLst>
          <pc:docMk/>
          <pc:sldMk cId="2684968660" sldId="274"/>
        </pc:sldMkLst>
        <pc:spChg chg="mod">
          <ac:chgData name="Michele Provost" userId="58387ef3-9626-4088-ac1a-f828e7e8d4a0" providerId="ADAL" clId="{86AB089B-FD1A-45E6-9393-0F2EC3483C8D}" dt="2019-02-15T00:12:59.501" v="12227" actId="313"/>
          <ac:spMkLst>
            <pc:docMk/>
            <pc:sldMk cId="2684968660" sldId="274"/>
            <ac:spMk id="2" creationId="{ACA6B8E0-C87E-4E1F-8FCF-462161C8C3DE}"/>
          </ac:spMkLst>
        </pc:spChg>
        <pc:spChg chg="mod">
          <ac:chgData name="Michele Provost" userId="58387ef3-9626-4088-ac1a-f828e7e8d4a0" providerId="ADAL" clId="{86AB089B-FD1A-45E6-9393-0F2EC3483C8D}" dt="2019-03-11T21:03:27.710" v="29657" actId="20577"/>
          <ac:spMkLst>
            <pc:docMk/>
            <pc:sldMk cId="2684968660" sldId="274"/>
            <ac:spMk id="3" creationId="{BC5CBC07-F250-4B7B-8BCB-63533BD77513}"/>
          </ac:spMkLst>
        </pc:spChg>
        <pc:picChg chg="add mod">
          <ac:chgData name="Michele Provost" userId="58387ef3-9626-4088-ac1a-f828e7e8d4a0" providerId="ADAL" clId="{86AB089B-FD1A-45E6-9393-0F2EC3483C8D}" dt="2019-03-01T17:48:23.810" v="25607" actId="14100"/>
          <ac:picMkLst>
            <pc:docMk/>
            <pc:sldMk cId="2684968660" sldId="274"/>
            <ac:picMk id="5" creationId="{6C0F0A95-B490-4AB0-8084-8718D323E06B}"/>
          </ac:picMkLst>
        </pc:picChg>
      </pc:sldChg>
      <pc:sldChg chg="addSp delSp modSp add modAnim modNotesTx">
        <pc:chgData name="Michele Provost" userId="58387ef3-9626-4088-ac1a-f828e7e8d4a0" providerId="ADAL" clId="{86AB089B-FD1A-45E6-9393-0F2EC3483C8D}" dt="2019-03-11T21:20:28.741" v="29898" actId="20577"/>
        <pc:sldMkLst>
          <pc:docMk/>
          <pc:sldMk cId="2046704193" sldId="275"/>
        </pc:sldMkLst>
        <pc:spChg chg="mod">
          <ac:chgData name="Michele Provost" userId="58387ef3-9626-4088-ac1a-f828e7e8d4a0" providerId="ADAL" clId="{86AB089B-FD1A-45E6-9393-0F2EC3483C8D}" dt="2019-02-15T17:10:24.852" v="17687" actId="20577"/>
          <ac:spMkLst>
            <pc:docMk/>
            <pc:sldMk cId="2046704193" sldId="275"/>
            <ac:spMk id="2" creationId="{372AC6DB-FD8A-4776-8DFA-6B64CDA638AE}"/>
          </ac:spMkLst>
        </pc:spChg>
        <pc:spChg chg="mod">
          <ac:chgData name="Michele Provost" userId="58387ef3-9626-4088-ac1a-f828e7e8d4a0" providerId="ADAL" clId="{86AB089B-FD1A-45E6-9393-0F2EC3483C8D}" dt="2019-02-15T22:03:13.742" v="24944" actId="20577"/>
          <ac:spMkLst>
            <pc:docMk/>
            <pc:sldMk cId="2046704193" sldId="275"/>
            <ac:spMk id="3" creationId="{1E1881AF-C3E4-4A27-9D18-320F56FC440B}"/>
          </ac:spMkLst>
        </pc:spChg>
        <pc:picChg chg="add del">
          <ac:chgData name="Michele Provost" userId="58387ef3-9626-4088-ac1a-f828e7e8d4a0" providerId="ADAL" clId="{86AB089B-FD1A-45E6-9393-0F2EC3483C8D}" dt="2019-02-15T17:32:19.915" v="18537"/>
          <ac:picMkLst>
            <pc:docMk/>
            <pc:sldMk cId="2046704193" sldId="275"/>
            <ac:picMk id="5" creationId="{52B736D6-00B9-48C5-BE5C-891272FED6B4}"/>
          </ac:picMkLst>
        </pc:picChg>
        <pc:picChg chg="add mod">
          <ac:chgData name="Michele Provost" userId="58387ef3-9626-4088-ac1a-f828e7e8d4a0" providerId="ADAL" clId="{86AB089B-FD1A-45E6-9393-0F2EC3483C8D}" dt="2019-02-15T17:33:32.013" v="18540" actId="14100"/>
          <ac:picMkLst>
            <pc:docMk/>
            <pc:sldMk cId="2046704193" sldId="275"/>
            <ac:picMk id="7" creationId="{5E4D9A43-CE05-4945-B59B-004DD442B04F}"/>
          </ac:picMkLst>
        </pc:picChg>
      </pc:sldChg>
      <pc:sldChg chg="modSp add ord">
        <pc:chgData name="Michele Provost" userId="58387ef3-9626-4088-ac1a-f828e7e8d4a0" providerId="ADAL" clId="{86AB089B-FD1A-45E6-9393-0F2EC3483C8D}" dt="2019-03-01T17:11:22.740" v="25494" actId="20577"/>
        <pc:sldMkLst>
          <pc:docMk/>
          <pc:sldMk cId="1520470569" sldId="276"/>
        </pc:sldMkLst>
        <pc:spChg chg="mod">
          <ac:chgData name="Michele Provost" userId="58387ef3-9626-4088-ac1a-f828e7e8d4a0" providerId="ADAL" clId="{86AB089B-FD1A-45E6-9393-0F2EC3483C8D}" dt="2019-02-13T21:47:15.237" v="945" actId="27636"/>
          <ac:spMkLst>
            <pc:docMk/>
            <pc:sldMk cId="1520470569" sldId="276"/>
            <ac:spMk id="2" creationId="{64171FD5-0B7B-44E6-8E70-475EEC9ABE2E}"/>
          </ac:spMkLst>
        </pc:spChg>
        <pc:spChg chg="mod">
          <ac:chgData name="Michele Provost" userId="58387ef3-9626-4088-ac1a-f828e7e8d4a0" providerId="ADAL" clId="{86AB089B-FD1A-45E6-9393-0F2EC3483C8D}" dt="2019-03-01T17:11:22.740" v="25494" actId="20577"/>
          <ac:spMkLst>
            <pc:docMk/>
            <pc:sldMk cId="1520470569" sldId="276"/>
            <ac:spMk id="3" creationId="{1426AD0C-A239-493D-B3E6-780E0BF1621A}"/>
          </ac:spMkLst>
        </pc:spChg>
      </pc:sldChg>
      <pc:sldChg chg="addSp modSp add ord modAnim modNotesTx">
        <pc:chgData name="Michele Provost" userId="58387ef3-9626-4088-ac1a-f828e7e8d4a0" providerId="ADAL" clId="{86AB089B-FD1A-45E6-9393-0F2EC3483C8D}" dt="2019-03-11T20:10:29.811" v="27658" actId="20577"/>
        <pc:sldMkLst>
          <pc:docMk/>
          <pc:sldMk cId="3960904955" sldId="277"/>
        </pc:sldMkLst>
        <pc:spChg chg="mod">
          <ac:chgData name="Michele Provost" userId="58387ef3-9626-4088-ac1a-f828e7e8d4a0" providerId="ADAL" clId="{86AB089B-FD1A-45E6-9393-0F2EC3483C8D}" dt="2019-02-13T22:07:34.479" v="2019" actId="14100"/>
          <ac:spMkLst>
            <pc:docMk/>
            <pc:sldMk cId="3960904955" sldId="277"/>
            <ac:spMk id="2" creationId="{4F9E6A13-1189-4F1F-9B87-9C522BEEE309}"/>
          </ac:spMkLst>
        </pc:spChg>
        <pc:spChg chg="mod">
          <ac:chgData name="Michele Provost" userId="58387ef3-9626-4088-ac1a-f828e7e8d4a0" providerId="ADAL" clId="{86AB089B-FD1A-45E6-9393-0F2EC3483C8D}" dt="2019-02-13T22:13:27.517" v="2376" actId="27636"/>
          <ac:spMkLst>
            <pc:docMk/>
            <pc:sldMk cId="3960904955" sldId="277"/>
            <ac:spMk id="3" creationId="{A38B2C12-A11C-4CC1-9379-62215009F127}"/>
          </ac:spMkLst>
        </pc:spChg>
        <pc:spChg chg="add mod">
          <ac:chgData name="Michele Provost" userId="58387ef3-9626-4088-ac1a-f828e7e8d4a0" providerId="ADAL" clId="{86AB089B-FD1A-45E6-9393-0F2EC3483C8D}" dt="2019-02-13T23:11:03.659" v="4649" actId="313"/>
          <ac:spMkLst>
            <pc:docMk/>
            <pc:sldMk cId="3960904955" sldId="277"/>
            <ac:spMk id="4" creationId="{DAEA40ED-F0DA-436B-A6E9-9C109E76DC83}"/>
          </ac:spMkLst>
        </pc:spChg>
        <pc:spChg chg="add mod">
          <ac:chgData name="Michele Provost" userId="58387ef3-9626-4088-ac1a-f828e7e8d4a0" providerId="ADAL" clId="{86AB089B-FD1A-45E6-9393-0F2EC3483C8D}" dt="2019-02-13T22:07:27.004" v="2005" actId="5793"/>
          <ac:spMkLst>
            <pc:docMk/>
            <pc:sldMk cId="3960904955" sldId="277"/>
            <ac:spMk id="5" creationId="{7CFDDA9A-431A-4852-B4B6-897BA7E58397}"/>
          </ac:spMkLst>
        </pc:spChg>
        <pc:spChg chg="add mod">
          <ac:chgData name="Michele Provost" userId="58387ef3-9626-4088-ac1a-f828e7e8d4a0" providerId="ADAL" clId="{86AB089B-FD1A-45E6-9393-0F2EC3483C8D}" dt="2019-02-13T22:07:31.131" v="2018" actId="5793"/>
          <ac:spMkLst>
            <pc:docMk/>
            <pc:sldMk cId="3960904955" sldId="277"/>
            <ac:spMk id="6" creationId="{CBFD602B-8C17-4507-9998-77EA617C0D7F}"/>
          </ac:spMkLst>
        </pc:spChg>
      </pc:sldChg>
      <pc:sldChg chg="modSp add modAnim modNotesTx">
        <pc:chgData name="Michele Provost" userId="58387ef3-9626-4088-ac1a-f828e7e8d4a0" providerId="ADAL" clId="{86AB089B-FD1A-45E6-9393-0F2EC3483C8D}" dt="2019-03-13T01:24:12.139" v="29919" actId="20577"/>
        <pc:sldMkLst>
          <pc:docMk/>
          <pc:sldMk cId="1582337256" sldId="278"/>
        </pc:sldMkLst>
        <pc:spChg chg="mod">
          <ac:chgData name="Michele Provost" userId="58387ef3-9626-4088-ac1a-f828e7e8d4a0" providerId="ADAL" clId="{86AB089B-FD1A-45E6-9393-0F2EC3483C8D}" dt="2019-02-13T22:27:55.490" v="3235" actId="20577"/>
          <ac:spMkLst>
            <pc:docMk/>
            <pc:sldMk cId="1582337256" sldId="278"/>
            <ac:spMk id="2" creationId="{F1DBC7B5-A62D-4781-8031-79091FA0ECEF}"/>
          </ac:spMkLst>
        </pc:spChg>
        <pc:spChg chg="mod">
          <ac:chgData name="Michele Provost" userId="58387ef3-9626-4088-ac1a-f828e7e8d4a0" providerId="ADAL" clId="{86AB089B-FD1A-45E6-9393-0F2EC3483C8D}" dt="2019-03-13T01:24:12.139" v="29919" actId="20577"/>
          <ac:spMkLst>
            <pc:docMk/>
            <pc:sldMk cId="1582337256" sldId="278"/>
            <ac:spMk id="3" creationId="{BBE80758-EABE-4F13-BF1E-78DBFE7034B2}"/>
          </ac:spMkLst>
        </pc:spChg>
      </pc:sldChg>
      <pc:sldChg chg="modSp add">
        <pc:chgData name="Michele Provost" userId="58387ef3-9626-4088-ac1a-f828e7e8d4a0" providerId="ADAL" clId="{86AB089B-FD1A-45E6-9393-0F2EC3483C8D}" dt="2019-03-01T17:11:47.564" v="25509" actId="20577"/>
        <pc:sldMkLst>
          <pc:docMk/>
          <pc:sldMk cId="3018090866" sldId="279"/>
        </pc:sldMkLst>
        <pc:spChg chg="mod">
          <ac:chgData name="Michele Provost" userId="58387ef3-9626-4088-ac1a-f828e7e8d4a0" providerId="ADAL" clId="{86AB089B-FD1A-45E6-9393-0F2EC3483C8D}" dt="2019-02-13T22:23:03.191" v="2787" actId="313"/>
          <ac:spMkLst>
            <pc:docMk/>
            <pc:sldMk cId="3018090866" sldId="279"/>
            <ac:spMk id="2" creationId="{8A99E585-03E2-4FAB-AF19-6C0937DE6766}"/>
          </ac:spMkLst>
        </pc:spChg>
        <pc:spChg chg="mod">
          <ac:chgData name="Michele Provost" userId="58387ef3-9626-4088-ac1a-f828e7e8d4a0" providerId="ADAL" clId="{86AB089B-FD1A-45E6-9393-0F2EC3483C8D}" dt="2019-03-01T17:11:47.564" v="25509" actId="20577"/>
          <ac:spMkLst>
            <pc:docMk/>
            <pc:sldMk cId="3018090866" sldId="279"/>
            <ac:spMk id="3" creationId="{C9171B6A-2761-4C94-8096-13DC7A57A094}"/>
          </ac:spMkLst>
        </pc:spChg>
      </pc:sldChg>
      <pc:sldChg chg="modSp add modAnim">
        <pc:chgData name="Michele Provost" userId="58387ef3-9626-4088-ac1a-f828e7e8d4a0" providerId="ADAL" clId="{86AB089B-FD1A-45E6-9393-0F2EC3483C8D}" dt="2019-03-01T23:19:16.179" v="27014"/>
        <pc:sldMkLst>
          <pc:docMk/>
          <pc:sldMk cId="188315534" sldId="280"/>
        </pc:sldMkLst>
        <pc:spChg chg="mod">
          <ac:chgData name="Michele Provost" userId="58387ef3-9626-4088-ac1a-f828e7e8d4a0" providerId="ADAL" clId="{86AB089B-FD1A-45E6-9393-0F2EC3483C8D}" dt="2019-02-13T23:04:53.025" v="4435" actId="6549"/>
          <ac:spMkLst>
            <pc:docMk/>
            <pc:sldMk cId="188315534" sldId="280"/>
            <ac:spMk id="2" creationId="{64FA8013-7C6E-498E-B23B-D4A0EDBB5660}"/>
          </ac:spMkLst>
        </pc:spChg>
        <pc:spChg chg="mod">
          <ac:chgData name="Michele Provost" userId="58387ef3-9626-4088-ac1a-f828e7e8d4a0" providerId="ADAL" clId="{86AB089B-FD1A-45E6-9393-0F2EC3483C8D}" dt="2019-03-01T17:13:43.963" v="25573" actId="20577"/>
          <ac:spMkLst>
            <pc:docMk/>
            <pc:sldMk cId="188315534" sldId="280"/>
            <ac:spMk id="3" creationId="{4C3B79F3-C9C5-40D2-B585-BFC63C8573B5}"/>
          </ac:spMkLst>
        </pc:spChg>
      </pc:sldChg>
      <pc:sldChg chg="addSp modSp add modNotesTx">
        <pc:chgData name="Michele Provost" userId="58387ef3-9626-4088-ac1a-f828e7e8d4a0" providerId="ADAL" clId="{86AB089B-FD1A-45E6-9393-0F2EC3483C8D}" dt="2019-03-01T17:24:53.890" v="25575" actId="1076"/>
        <pc:sldMkLst>
          <pc:docMk/>
          <pc:sldMk cId="3053949459" sldId="281"/>
        </pc:sldMkLst>
        <pc:spChg chg="mod">
          <ac:chgData name="Michele Provost" userId="58387ef3-9626-4088-ac1a-f828e7e8d4a0" providerId="ADAL" clId="{86AB089B-FD1A-45E6-9393-0F2EC3483C8D}" dt="2019-02-14T18:52:51.420" v="4908" actId="20577"/>
          <ac:spMkLst>
            <pc:docMk/>
            <pc:sldMk cId="3053949459" sldId="281"/>
            <ac:spMk id="2" creationId="{D94CD58E-5161-4BF3-A006-4218618DBB8B}"/>
          </ac:spMkLst>
        </pc:spChg>
        <pc:spChg chg="mod">
          <ac:chgData name="Michele Provost" userId="58387ef3-9626-4088-ac1a-f828e7e8d4a0" providerId="ADAL" clId="{86AB089B-FD1A-45E6-9393-0F2EC3483C8D}" dt="2019-02-15T19:02:15.536" v="24044" actId="6549"/>
          <ac:spMkLst>
            <pc:docMk/>
            <pc:sldMk cId="3053949459" sldId="281"/>
            <ac:spMk id="3" creationId="{F4BC167E-5654-4942-B32E-23A315E8B324}"/>
          </ac:spMkLst>
        </pc:spChg>
        <pc:picChg chg="add mod">
          <ac:chgData name="Michele Provost" userId="58387ef3-9626-4088-ac1a-f828e7e8d4a0" providerId="ADAL" clId="{86AB089B-FD1A-45E6-9393-0F2EC3483C8D}" dt="2019-03-01T17:24:53.890" v="25575" actId="1076"/>
          <ac:picMkLst>
            <pc:docMk/>
            <pc:sldMk cId="3053949459" sldId="281"/>
            <ac:picMk id="5" creationId="{13F95EED-0BD8-4438-B4EC-56841A26DFB1}"/>
          </ac:picMkLst>
        </pc:picChg>
      </pc:sldChg>
      <pc:sldChg chg="modSp add modNotesTx">
        <pc:chgData name="Michele Provost" userId="58387ef3-9626-4088-ac1a-f828e7e8d4a0" providerId="ADAL" clId="{86AB089B-FD1A-45E6-9393-0F2EC3483C8D}" dt="2019-03-01T22:43:53.442" v="26236" actId="20577"/>
        <pc:sldMkLst>
          <pc:docMk/>
          <pc:sldMk cId="975545525" sldId="282"/>
        </pc:sldMkLst>
        <pc:spChg chg="mod">
          <ac:chgData name="Michele Provost" userId="58387ef3-9626-4088-ac1a-f828e7e8d4a0" providerId="ADAL" clId="{86AB089B-FD1A-45E6-9393-0F2EC3483C8D}" dt="2019-03-01T22:43:53.442" v="26236" actId="20577"/>
          <ac:spMkLst>
            <pc:docMk/>
            <pc:sldMk cId="975545525" sldId="282"/>
            <ac:spMk id="2" creationId="{2E3D51B5-DF7E-425E-9BC6-62A7BCAAFDE5}"/>
          </ac:spMkLst>
        </pc:spChg>
        <pc:spChg chg="mod">
          <ac:chgData name="Michele Provost" userId="58387ef3-9626-4088-ac1a-f828e7e8d4a0" providerId="ADAL" clId="{86AB089B-FD1A-45E6-9393-0F2EC3483C8D}" dt="2019-02-15T19:03:34.745" v="24045" actId="113"/>
          <ac:spMkLst>
            <pc:docMk/>
            <pc:sldMk cId="975545525" sldId="282"/>
            <ac:spMk id="3" creationId="{1A9B741D-D7C4-44E3-ABA9-69A33B758CFD}"/>
          </ac:spMkLst>
        </pc:spChg>
      </pc:sldChg>
      <pc:sldChg chg="addSp delSp modSp add modNotesTx">
        <pc:chgData name="Michele Provost" userId="58387ef3-9626-4088-ac1a-f828e7e8d4a0" providerId="ADAL" clId="{86AB089B-FD1A-45E6-9393-0F2EC3483C8D}" dt="2019-03-11T20:23:44.396" v="27994" actId="20577"/>
        <pc:sldMkLst>
          <pc:docMk/>
          <pc:sldMk cId="2324312700" sldId="283"/>
        </pc:sldMkLst>
        <pc:spChg chg="mod">
          <ac:chgData name="Michele Provost" userId="58387ef3-9626-4088-ac1a-f828e7e8d4a0" providerId="ADAL" clId="{86AB089B-FD1A-45E6-9393-0F2EC3483C8D}" dt="2019-03-01T22:43:57.619" v="26238" actId="20577"/>
          <ac:spMkLst>
            <pc:docMk/>
            <pc:sldMk cId="2324312700" sldId="283"/>
            <ac:spMk id="2" creationId="{7A1FA356-DE82-400D-8C94-C46DDAFFBDFF}"/>
          </ac:spMkLst>
        </pc:spChg>
        <pc:spChg chg="mod">
          <ac:chgData name="Michele Provost" userId="58387ef3-9626-4088-ac1a-f828e7e8d4a0" providerId="ADAL" clId="{86AB089B-FD1A-45E6-9393-0F2EC3483C8D}" dt="2019-02-14T22:23:56.711" v="7990" actId="20577"/>
          <ac:spMkLst>
            <pc:docMk/>
            <pc:sldMk cId="2324312700" sldId="283"/>
            <ac:spMk id="3" creationId="{C2B9DFA1-0BD6-408D-8C5B-0B18E4C2BBA8}"/>
          </ac:spMkLst>
        </pc:spChg>
        <pc:picChg chg="add del mod">
          <ac:chgData name="Michele Provost" userId="58387ef3-9626-4088-ac1a-f828e7e8d4a0" providerId="ADAL" clId="{86AB089B-FD1A-45E6-9393-0F2EC3483C8D}" dt="2019-03-01T17:35:59.909" v="25597"/>
          <ac:picMkLst>
            <pc:docMk/>
            <pc:sldMk cId="2324312700" sldId="283"/>
            <ac:picMk id="5" creationId="{5074CFAC-85D9-48D3-96AD-FA6084E003A3}"/>
          </ac:picMkLst>
        </pc:picChg>
        <pc:picChg chg="add mod">
          <ac:chgData name="Michele Provost" userId="58387ef3-9626-4088-ac1a-f828e7e8d4a0" providerId="ADAL" clId="{86AB089B-FD1A-45E6-9393-0F2EC3483C8D}" dt="2019-03-01T17:37:05.892" v="25601" actId="1076"/>
          <ac:picMkLst>
            <pc:docMk/>
            <pc:sldMk cId="2324312700" sldId="283"/>
            <ac:picMk id="7" creationId="{88AA9283-3D91-4713-B9EF-06A0742CD5EB}"/>
          </ac:picMkLst>
        </pc:picChg>
      </pc:sldChg>
      <pc:sldChg chg="addSp delSp modSp add modNotesTx">
        <pc:chgData name="Michele Provost" userId="58387ef3-9626-4088-ac1a-f828e7e8d4a0" providerId="ADAL" clId="{86AB089B-FD1A-45E6-9393-0F2EC3483C8D}" dt="2019-03-11T20:30:49.856" v="28438" actId="20577"/>
        <pc:sldMkLst>
          <pc:docMk/>
          <pc:sldMk cId="1523750819" sldId="284"/>
        </pc:sldMkLst>
        <pc:spChg chg="mod">
          <ac:chgData name="Michele Provost" userId="58387ef3-9626-4088-ac1a-f828e7e8d4a0" providerId="ADAL" clId="{86AB089B-FD1A-45E6-9393-0F2EC3483C8D}" dt="2019-02-14T18:53:12.233" v="4954" actId="20577"/>
          <ac:spMkLst>
            <pc:docMk/>
            <pc:sldMk cId="1523750819" sldId="284"/>
            <ac:spMk id="2" creationId="{CA21420D-5CDF-45BD-BFA1-9B7D29DC5A52}"/>
          </ac:spMkLst>
        </pc:spChg>
        <pc:spChg chg="add del mod">
          <ac:chgData name="Michele Provost" userId="58387ef3-9626-4088-ac1a-f828e7e8d4a0" providerId="ADAL" clId="{86AB089B-FD1A-45E6-9393-0F2EC3483C8D}" dt="2019-02-14T22:34:26.644" v="8553" actId="20577"/>
          <ac:spMkLst>
            <pc:docMk/>
            <pc:sldMk cId="1523750819" sldId="284"/>
            <ac:spMk id="3" creationId="{74FBCEEA-D5B0-4B38-81F9-896923F607EB}"/>
          </ac:spMkLst>
        </pc:spChg>
        <pc:spChg chg="add del mod">
          <ac:chgData name="Michele Provost" userId="58387ef3-9626-4088-ac1a-f828e7e8d4a0" providerId="ADAL" clId="{86AB089B-FD1A-45E6-9393-0F2EC3483C8D}" dt="2019-02-14T22:34:23.269" v="8551" actId="478"/>
          <ac:spMkLst>
            <pc:docMk/>
            <pc:sldMk cId="1523750819" sldId="284"/>
            <ac:spMk id="5" creationId="{1F523B0F-4159-4F0F-B6AF-69F2E4BB5E0D}"/>
          </ac:spMkLst>
        </pc:spChg>
        <pc:picChg chg="add mod">
          <ac:chgData name="Michele Provost" userId="58387ef3-9626-4088-ac1a-f828e7e8d4a0" providerId="ADAL" clId="{86AB089B-FD1A-45E6-9393-0F2EC3483C8D}" dt="2019-03-11T20:28:59.418" v="28294" actId="14100"/>
          <ac:picMkLst>
            <pc:docMk/>
            <pc:sldMk cId="1523750819" sldId="284"/>
            <ac:picMk id="5" creationId="{CEECCAC1-87B2-4F32-A745-D5FC88F61DC5}"/>
          </ac:picMkLst>
        </pc:picChg>
      </pc:sldChg>
      <pc:sldChg chg="modSp add modAnim modNotesTx">
        <pc:chgData name="Michele Provost" userId="58387ef3-9626-4088-ac1a-f828e7e8d4a0" providerId="ADAL" clId="{86AB089B-FD1A-45E6-9393-0F2EC3483C8D}" dt="2019-03-11T20:17:47.876" v="27871" actId="20577"/>
        <pc:sldMkLst>
          <pc:docMk/>
          <pc:sldMk cId="2933788668" sldId="285"/>
        </pc:sldMkLst>
        <pc:spChg chg="mod">
          <ac:chgData name="Michele Provost" userId="58387ef3-9626-4088-ac1a-f828e7e8d4a0" providerId="ADAL" clId="{86AB089B-FD1A-45E6-9393-0F2EC3483C8D}" dt="2019-03-01T22:43:42.283" v="26234" actId="20577"/>
          <ac:spMkLst>
            <pc:docMk/>
            <pc:sldMk cId="2933788668" sldId="285"/>
            <ac:spMk id="2" creationId="{B4DEBCDB-AEAE-4B2B-AE2D-D06B12BC13DB}"/>
          </ac:spMkLst>
        </pc:spChg>
        <pc:spChg chg="mod">
          <ac:chgData name="Michele Provost" userId="58387ef3-9626-4088-ac1a-f828e7e8d4a0" providerId="ADAL" clId="{86AB089B-FD1A-45E6-9393-0F2EC3483C8D}" dt="2019-03-01T18:30:59.861" v="25643" actId="20577"/>
          <ac:spMkLst>
            <pc:docMk/>
            <pc:sldMk cId="2933788668" sldId="285"/>
            <ac:spMk id="3" creationId="{4B8DD37C-FEB7-42D6-B377-979349984A91}"/>
          </ac:spMkLst>
        </pc:spChg>
      </pc:sldChg>
      <pc:sldChg chg="addSp delSp modSp add">
        <pc:chgData name="Michele Provost" userId="58387ef3-9626-4088-ac1a-f828e7e8d4a0" providerId="ADAL" clId="{86AB089B-FD1A-45E6-9393-0F2EC3483C8D}" dt="2019-02-15T19:03:51.524" v="24046" actId="20577"/>
        <pc:sldMkLst>
          <pc:docMk/>
          <pc:sldMk cId="2272248425" sldId="286"/>
        </pc:sldMkLst>
        <pc:spChg chg="mod">
          <ac:chgData name="Michele Provost" userId="58387ef3-9626-4088-ac1a-f828e7e8d4a0" providerId="ADAL" clId="{86AB089B-FD1A-45E6-9393-0F2EC3483C8D}" dt="2019-02-15T19:03:51.524" v="24046" actId="20577"/>
          <ac:spMkLst>
            <pc:docMk/>
            <pc:sldMk cId="2272248425" sldId="286"/>
            <ac:spMk id="3" creationId="{7168857A-0272-46B6-A038-8869296B8B5E}"/>
          </ac:spMkLst>
        </pc:spChg>
        <pc:picChg chg="add del mod">
          <ac:chgData name="Michele Provost" userId="58387ef3-9626-4088-ac1a-f828e7e8d4a0" providerId="ADAL" clId="{86AB089B-FD1A-45E6-9393-0F2EC3483C8D}" dt="2019-02-14T22:13:08.517" v="7863" actId="931"/>
          <ac:picMkLst>
            <pc:docMk/>
            <pc:sldMk cId="2272248425" sldId="286"/>
            <ac:picMk id="5" creationId="{BB6026D0-DD7E-4AD7-A800-A27869A9BF54}"/>
          </ac:picMkLst>
        </pc:picChg>
        <pc:picChg chg="add mod">
          <ac:chgData name="Michele Provost" userId="58387ef3-9626-4088-ac1a-f828e7e8d4a0" providerId="ADAL" clId="{86AB089B-FD1A-45E6-9393-0F2EC3483C8D}" dt="2019-02-14T22:14:17.052" v="7865" actId="1076"/>
          <ac:picMkLst>
            <pc:docMk/>
            <pc:sldMk cId="2272248425" sldId="286"/>
            <ac:picMk id="7" creationId="{DDB60769-8860-45C9-BBCC-A3A31081B48B}"/>
          </ac:picMkLst>
        </pc:picChg>
      </pc:sldChg>
      <pc:sldChg chg="modSp add modAnim modNotesTx">
        <pc:chgData name="Michele Provost" userId="58387ef3-9626-4088-ac1a-f828e7e8d4a0" providerId="ADAL" clId="{86AB089B-FD1A-45E6-9393-0F2EC3483C8D}" dt="2019-03-11T20:40:25.979" v="28672" actId="20577"/>
        <pc:sldMkLst>
          <pc:docMk/>
          <pc:sldMk cId="1384542181" sldId="287"/>
        </pc:sldMkLst>
        <pc:spChg chg="mod">
          <ac:chgData name="Michele Provost" userId="58387ef3-9626-4088-ac1a-f828e7e8d4a0" providerId="ADAL" clId="{86AB089B-FD1A-45E6-9393-0F2EC3483C8D}" dt="2019-02-14T22:56:46.157" v="9767" actId="20577"/>
          <ac:spMkLst>
            <pc:docMk/>
            <pc:sldMk cId="1384542181" sldId="287"/>
            <ac:spMk id="2" creationId="{D0A191F5-18F5-4BD5-AC1E-B96F0B214CB2}"/>
          </ac:spMkLst>
        </pc:spChg>
        <pc:spChg chg="mod">
          <ac:chgData name="Michele Provost" userId="58387ef3-9626-4088-ac1a-f828e7e8d4a0" providerId="ADAL" clId="{86AB089B-FD1A-45E6-9393-0F2EC3483C8D}" dt="2019-02-14T22:56:07.030" v="9715" actId="20577"/>
          <ac:spMkLst>
            <pc:docMk/>
            <pc:sldMk cId="1384542181" sldId="287"/>
            <ac:spMk id="3" creationId="{1EDCDDD2-3B78-4CF9-9C63-580FAC5F02E1}"/>
          </ac:spMkLst>
        </pc:spChg>
      </pc:sldChg>
      <pc:sldChg chg="modSp add modAnim modNotesTx">
        <pc:chgData name="Michele Provost" userId="58387ef3-9626-4088-ac1a-f828e7e8d4a0" providerId="ADAL" clId="{86AB089B-FD1A-45E6-9393-0F2EC3483C8D}" dt="2019-03-11T20:47:26.558" v="29149" actId="20577"/>
        <pc:sldMkLst>
          <pc:docMk/>
          <pc:sldMk cId="1927183288" sldId="288"/>
        </pc:sldMkLst>
        <pc:spChg chg="mod">
          <ac:chgData name="Michele Provost" userId="58387ef3-9626-4088-ac1a-f828e7e8d4a0" providerId="ADAL" clId="{86AB089B-FD1A-45E6-9393-0F2EC3483C8D}" dt="2019-02-14T22:56:28.805" v="9757" actId="20577"/>
          <ac:spMkLst>
            <pc:docMk/>
            <pc:sldMk cId="1927183288" sldId="288"/>
            <ac:spMk id="2" creationId="{03443509-0F9B-4644-8C7A-C5B14184C634}"/>
          </ac:spMkLst>
        </pc:spChg>
        <pc:spChg chg="mod">
          <ac:chgData name="Michele Provost" userId="58387ef3-9626-4088-ac1a-f828e7e8d4a0" providerId="ADAL" clId="{86AB089B-FD1A-45E6-9393-0F2EC3483C8D}" dt="2019-02-14T22:59:08.949" v="10045" actId="20577"/>
          <ac:spMkLst>
            <pc:docMk/>
            <pc:sldMk cId="1927183288" sldId="288"/>
            <ac:spMk id="3" creationId="{1BB7826A-BD2C-48DA-A411-D70859BCFB4E}"/>
          </ac:spMkLst>
        </pc:spChg>
      </pc:sldChg>
      <pc:sldChg chg="addSp delSp modSp add ord modNotesTx">
        <pc:chgData name="Michele Provost" userId="58387ef3-9626-4088-ac1a-f828e7e8d4a0" providerId="ADAL" clId="{86AB089B-FD1A-45E6-9393-0F2EC3483C8D}" dt="2019-03-01T23:42:45.255" v="27308"/>
        <pc:sldMkLst>
          <pc:docMk/>
          <pc:sldMk cId="3153650713" sldId="289"/>
        </pc:sldMkLst>
        <pc:spChg chg="mod">
          <ac:chgData name="Michele Provost" userId="58387ef3-9626-4088-ac1a-f828e7e8d4a0" providerId="ADAL" clId="{86AB089B-FD1A-45E6-9393-0F2EC3483C8D}" dt="2019-03-01T22:44:12.539" v="26246" actId="20577"/>
          <ac:spMkLst>
            <pc:docMk/>
            <pc:sldMk cId="3153650713" sldId="289"/>
            <ac:spMk id="2" creationId="{969BDB16-5C6A-4E2B-BD04-92E91030A526}"/>
          </ac:spMkLst>
        </pc:spChg>
        <pc:spChg chg="mod">
          <ac:chgData name="Michele Provost" userId="58387ef3-9626-4088-ac1a-f828e7e8d4a0" providerId="ADAL" clId="{86AB089B-FD1A-45E6-9393-0F2EC3483C8D}" dt="2019-02-14T22:46:48.446" v="8756" actId="20577"/>
          <ac:spMkLst>
            <pc:docMk/>
            <pc:sldMk cId="3153650713" sldId="289"/>
            <ac:spMk id="3" creationId="{675A3DE9-1FF1-45BE-B84E-40E32149FFC8}"/>
          </ac:spMkLst>
        </pc:spChg>
        <pc:spChg chg="add del mod">
          <ac:chgData name="Michele Provost" userId="58387ef3-9626-4088-ac1a-f828e7e8d4a0" providerId="ADAL" clId="{86AB089B-FD1A-45E6-9393-0F2EC3483C8D}" dt="2019-03-01T23:42:14.643" v="27301"/>
          <ac:spMkLst>
            <pc:docMk/>
            <pc:sldMk cId="3153650713" sldId="289"/>
            <ac:spMk id="10" creationId="{6BEB5853-A1FA-40BC-8BA5-EEDD30A8BEC2}"/>
          </ac:spMkLst>
        </pc:spChg>
        <pc:spChg chg="add del mod">
          <ac:chgData name="Michele Provost" userId="58387ef3-9626-4088-ac1a-f828e7e8d4a0" providerId="ADAL" clId="{86AB089B-FD1A-45E6-9393-0F2EC3483C8D}" dt="2019-03-01T23:42:14.643" v="27301"/>
          <ac:spMkLst>
            <pc:docMk/>
            <pc:sldMk cId="3153650713" sldId="289"/>
            <ac:spMk id="13" creationId="{1FEF9A70-B2CC-4A21-977C-EAA4351327BD}"/>
          </ac:spMkLst>
        </pc:spChg>
        <pc:spChg chg="add del mod">
          <ac:chgData name="Michele Provost" userId="58387ef3-9626-4088-ac1a-f828e7e8d4a0" providerId="ADAL" clId="{86AB089B-FD1A-45E6-9393-0F2EC3483C8D}" dt="2019-03-01T23:42:45.255" v="27308"/>
          <ac:spMkLst>
            <pc:docMk/>
            <pc:sldMk cId="3153650713" sldId="289"/>
            <ac:spMk id="16" creationId="{90B75DF5-E290-4FE7-B9E1-70E9C2E41292}"/>
          </ac:spMkLst>
        </pc:spChg>
        <pc:picChg chg="add del mod">
          <ac:chgData name="Michele Provost" userId="58387ef3-9626-4088-ac1a-f828e7e8d4a0" providerId="ADAL" clId="{86AB089B-FD1A-45E6-9393-0F2EC3483C8D}" dt="2019-03-01T23:26:06.033" v="27293"/>
          <ac:picMkLst>
            <pc:docMk/>
            <pc:sldMk cId="3153650713" sldId="289"/>
            <ac:picMk id="5" creationId="{98B3E17B-5B67-4E52-977D-AB451E8F4640}"/>
          </ac:picMkLst>
        </pc:picChg>
        <pc:picChg chg="add del mod">
          <ac:chgData name="Michele Provost" userId="58387ef3-9626-4088-ac1a-f828e7e8d4a0" providerId="ADAL" clId="{86AB089B-FD1A-45E6-9393-0F2EC3483C8D}" dt="2019-03-01T23:26:57.092" v="27295"/>
          <ac:picMkLst>
            <pc:docMk/>
            <pc:sldMk cId="3153650713" sldId="289"/>
            <ac:picMk id="7" creationId="{21825FC9-6F69-4644-B0B2-F92B079F2F38}"/>
          </ac:picMkLst>
        </pc:picChg>
        <pc:picChg chg="add del mod">
          <ac:chgData name="Michele Provost" userId="58387ef3-9626-4088-ac1a-f828e7e8d4a0" providerId="ADAL" clId="{86AB089B-FD1A-45E6-9393-0F2EC3483C8D}" dt="2019-03-01T23:42:14.643" v="27301"/>
          <ac:picMkLst>
            <pc:docMk/>
            <pc:sldMk cId="3153650713" sldId="289"/>
            <ac:picMk id="9" creationId="{0875D2E4-31E8-4BFD-832F-1D9C40CC7D52}"/>
          </ac:picMkLst>
        </pc:picChg>
        <pc:picChg chg="add del mod">
          <ac:chgData name="Michele Provost" userId="58387ef3-9626-4088-ac1a-f828e7e8d4a0" providerId="ADAL" clId="{86AB089B-FD1A-45E6-9393-0F2EC3483C8D}" dt="2019-03-01T23:42:14.643" v="27301"/>
          <ac:picMkLst>
            <pc:docMk/>
            <pc:sldMk cId="3153650713" sldId="289"/>
            <ac:picMk id="12" creationId="{2BB55E11-B4F6-4589-BE7F-1DA76B088F05}"/>
          </ac:picMkLst>
        </pc:picChg>
        <pc:picChg chg="add mod">
          <ac:chgData name="Michele Provost" userId="58387ef3-9626-4088-ac1a-f828e7e8d4a0" providerId="ADAL" clId="{86AB089B-FD1A-45E6-9393-0F2EC3483C8D}" dt="2019-03-01T23:42:32.476" v="27304" actId="1076"/>
          <ac:picMkLst>
            <pc:docMk/>
            <pc:sldMk cId="3153650713" sldId="289"/>
            <ac:picMk id="15" creationId="{220FC30A-D4C5-4D82-AEFB-C9C4856B1D99}"/>
          </ac:picMkLst>
        </pc:picChg>
      </pc:sldChg>
      <pc:sldChg chg="addSp delSp modSp add modNotesTx">
        <pc:chgData name="Michele Provost" userId="58387ef3-9626-4088-ac1a-f828e7e8d4a0" providerId="ADAL" clId="{86AB089B-FD1A-45E6-9393-0F2EC3483C8D}" dt="2019-03-11T20:27:07.261" v="28290" actId="20577"/>
        <pc:sldMkLst>
          <pc:docMk/>
          <pc:sldMk cId="504915043" sldId="290"/>
        </pc:sldMkLst>
        <pc:spChg chg="mod">
          <ac:chgData name="Michele Provost" userId="58387ef3-9626-4088-ac1a-f828e7e8d4a0" providerId="ADAL" clId="{86AB089B-FD1A-45E6-9393-0F2EC3483C8D}" dt="2019-03-01T22:44:01.363" v="26240" actId="20577"/>
          <ac:spMkLst>
            <pc:docMk/>
            <pc:sldMk cId="504915043" sldId="290"/>
            <ac:spMk id="2" creationId="{22DF58F9-908A-4BD7-8B21-5D59AB03AA93}"/>
          </ac:spMkLst>
        </pc:spChg>
        <pc:spChg chg="mod">
          <ac:chgData name="Michele Provost" userId="58387ef3-9626-4088-ac1a-f828e7e8d4a0" providerId="ADAL" clId="{86AB089B-FD1A-45E6-9393-0F2EC3483C8D}" dt="2019-02-15T19:06:55.598" v="24220" actId="20577"/>
          <ac:spMkLst>
            <pc:docMk/>
            <pc:sldMk cId="504915043" sldId="290"/>
            <ac:spMk id="3" creationId="{E8478C09-F3A1-47C0-B585-14910B29B75C}"/>
          </ac:spMkLst>
        </pc:spChg>
        <pc:picChg chg="add mod">
          <ac:chgData name="Michele Provost" userId="58387ef3-9626-4088-ac1a-f828e7e8d4a0" providerId="ADAL" clId="{86AB089B-FD1A-45E6-9393-0F2EC3483C8D}" dt="2019-02-15T19:08:28.898" v="24223" actId="1076"/>
          <ac:picMkLst>
            <pc:docMk/>
            <pc:sldMk cId="504915043" sldId="290"/>
            <ac:picMk id="5" creationId="{610CF631-B3D3-4E8B-A0BB-DA27EA447C4B}"/>
          </ac:picMkLst>
        </pc:picChg>
        <pc:picChg chg="add del mod">
          <ac:chgData name="Michele Provost" userId="58387ef3-9626-4088-ac1a-f828e7e8d4a0" providerId="ADAL" clId="{86AB089B-FD1A-45E6-9393-0F2EC3483C8D}" dt="2019-02-15T19:09:20.709" v="24226"/>
          <ac:picMkLst>
            <pc:docMk/>
            <pc:sldMk cId="504915043" sldId="290"/>
            <ac:picMk id="7" creationId="{4D950821-AA15-4836-9FF2-A10D2197D34A}"/>
          </ac:picMkLst>
        </pc:picChg>
      </pc:sldChg>
      <pc:sldChg chg="modSp add modAnim modNotesTx">
        <pc:chgData name="Michele Provost" userId="58387ef3-9626-4088-ac1a-f828e7e8d4a0" providerId="ADAL" clId="{86AB089B-FD1A-45E6-9393-0F2EC3483C8D}" dt="2019-03-11T20:50:09.800" v="29313" actId="20577"/>
        <pc:sldMkLst>
          <pc:docMk/>
          <pc:sldMk cId="2407494583" sldId="291"/>
        </pc:sldMkLst>
        <pc:spChg chg="mod">
          <ac:chgData name="Michele Provost" userId="58387ef3-9626-4088-ac1a-f828e7e8d4a0" providerId="ADAL" clId="{86AB089B-FD1A-45E6-9393-0F2EC3483C8D}" dt="2019-02-14T22:59:45.360" v="10108" actId="313"/>
          <ac:spMkLst>
            <pc:docMk/>
            <pc:sldMk cId="2407494583" sldId="291"/>
            <ac:spMk id="2" creationId="{CD9C2C8E-73AF-48BC-B444-E1A3361BE0D3}"/>
          </ac:spMkLst>
        </pc:spChg>
        <pc:spChg chg="mod">
          <ac:chgData name="Michele Provost" userId="58387ef3-9626-4088-ac1a-f828e7e8d4a0" providerId="ADAL" clId="{86AB089B-FD1A-45E6-9393-0F2EC3483C8D}" dt="2019-02-14T23:04:45.517" v="10523" actId="20577"/>
          <ac:spMkLst>
            <pc:docMk/>
            <pc:sldMk cId="2407494583" sldId="291"/>
            <ac:spMk id="3" creationId="{C4F47AC1-A9BE-49B5-814A-FFBC7B80C62A}"/>
          </ac:spMkLst>
        </pc:spChg>
      </pc:sldChg>
      <pc:sldChg chg="modSp add modAnim modNotesTx">
        <pc:chgData name="Michele Provost" userId="58387ef3-9626-4088-ac1a-f828e7e8d4a0" providerId="ADAL" clId="{86AB089B-FD1A-45E6-9393-0F2EC3483C8D}" dt="2019-03-11T20:58:25.827" v="29422" actId="20577"/>
        <pc:sldMkLst>
          <pc:docMk/>
          <pc:sldMk cId="2698398664" sldId="292"/>
        </pc:sldMkLst>
        <pc:spChg chg="mod">
          <ac:chgData name="Michele Provost" userId="58387ef3-9626-4088-ac1a-f828e7e8d4a0" providerId="ADAL" clId="{86AB089B-FD1A-45E6-9393-0F2EC3483C8D}" dt="2019-02-14T23:06:36.372" v="10569" actId="20577"/>
          <ac:spMkLst>
            <pc:docMk/>
            <pc:sldMk cId="2698398664" sldId="292"/>
            <ac:spMk id="2" creationId="{B79F8A20-A140-4118-A0A1-481FAB3A80D9}"/>
          </ac:spMkLst>
        </pc:spChg>
        <pc:spChg chg="mod">
          <ac:chgData name="Michele Provost" userId="58387ef3-9626-4088-ac1a-f828e7e8d4a0" providerId="ADAL" clId="{86AB089B-FD1A-45E6-9393-0F2EC3483C8D}" dt="2019-02-15T21:44:50.303" v="24357" actId="20577"/>
          <ac:spMkLst>
            <pc:docMk/>
            <pc:sldMk cId="2698398664" sldId="292"/>
            <ac:spMk id="3" creationId="{3D73DE4B-D526-48D8-8745-023ED6A6F2D4}"/>
          </ac:spMkLst>
        </pc:spChg>
      </pc:sldChg>
      <pc:sldChg chg="modSp add modAnim modNotesTx">
        <pc:chgData name="Michele Provost" userId="58387ef3-9626-4088-ac1a-f828e7e8d4a0" providerId="ADAL" clId="{86AB089B-FD1A-45E6-9393-0F2EC3483C8D}" dt="2019-03-11T20:59:35.514" v="29542" actId="20577"/>
        <pc:sldMkLst>
          <pc:docMk/>
          <pc:sldMk cId="68074298" sldId="293"/>
        </pc:sldMkLst>
        <pc:spChg chg="mod">
          <ac:chgData name="Michele Provost" userId="58387ef3-9626-4088-ac1a-f828e7e8d4a0" providerId="ADAL" clId="{86AB089B-FD1A-45E6-9393-0F2EC3483C8D}" dt="2019-02-14T23:11:30.462" v="11038" actId="20577"/>
          <ac:spMkLst>
            <pc:docMk/>
            <pc:sldMk cId="68074298" sldId="293"/>
            <ac:spMk id="2" creationId="{E3E78471-A67E-48B3-A61D-97290FCC10A6}"/>
          </ac:spMkLst>
        </pc:spChg>
        <pc:spChg chg="mod">
          <ac:chgData name="Michele Provost" userId="58387ef3-9626-4088-ac1a-f828e7e8d4a0" providerId="ADAL" clId="{86AB089B-FD1A-45E6-9393-0F2EC3483C8D}" dt="2019-03-11T20:58:59.816" v="29426" actId="6549"/>
          <ac:spMkLst>
            <pc:docMk/>
            <pc:sldMk cId="68074298" sldId="293"/>
            <ac:spMk id="3" creationId="{F5703880-E94E-4FD9-A315-BA8041094B35}"/>
          </ac:spMkLst>
        </pc:spChg>
      </pc:sldChg>
      <pc:sldChg chg="addSp delSp modSp add modNotesTx">
        <pc:chgData name="Michele Provost" userId="58387ef3-9626-4088-ac1a-f828e7e8d4a0" providerId="ADAL" clId="{86AB089B-FD1A-45E6-9393-0F2EC3483C8D}" dt="2019-04-12T17:01:12.682" v="29925" actId="27636"/>
        <pc:sldMkLst>
          <pc:docMk/>
          <pc:sldMk cId="115848455" sldId="294"/>
        </pc:sldMkLst>
        <pc:spChg chg="mod">
          <ac:chgData name="Michele Provost" userId="58387ef3-9626-4088-ac1a-f828e7e8d4a0" providerId="ADAL" clId="{86AB089B-FD1A-45E6-9393-0F2EC3483C8D}" dt="2019-03-01T22:44:22.341" v="26252" actId="20577"/>
          <ac:spMkLst>
            <pc:docMk/>
            <pc:sldMk cId="115848455" sldId="294"/>
            <ac:spMk id="2" creationId="{B21610B9-E710-4F26-84C2-D030D26FF531}"/>
          </ac:spMkLst>
        </pc:spChg>
        <pc:spChg chg="mod">
          <ac:chgData name="Michele Provost" userId="58387ef3-9626-4088-ac1a-f828e7e8d4a0" providerId="ADAL" clId="{86AB089B-FD1A-45E6-9393-0F2EC3483C8D}" dt="2019-04-12T17:01:12.682" v="29925" actId="27636"/>
          <ac:spMkLst>
            <pc:docMk/>
            <pc:sldMk cId="115848455" sldId="294"/>
            <ac:spMk id="3" creationId="{DD6A7E8C-F6FF-42DD-834B-0DFA9F1421C4}"/>
          </ac:spMkLst>
        </pc:spChg>
        <pc:spChg chg="add del mod">
          <ac:chgData name="Michele Provost" userId="58387ef3-9626-4088-ac1a-f828e7e8d4a0" providerId="ADAL" clId="{86AB089B-FD1A-45E6-9393-0F2EC3483C8D}" dt="2019-02-14T23:39:23.884" v="11848"/>
          <ac:spMkLst>
            <pc:docMk/>
            <pc:sldMk cId="115848455" sldId="294"/>
            <ac:spMk id="6" creationId="{D9487CC7-2C3B-468E-96AD-A73563D0ADE1}"/>
          </ac:spMkLst>
        </pc:spChg>
        <pc:spChg chg="add del mod">
          <ac:chgData name="Michele Provost" userId="58387ef3-9626-4088-ac1a-f828e7e8d4a0" providerId="ADAL" clId="{86AB089B-FD1A-45E6-9393-0F2EC3483C8D}" dt="2019-04-12T17:01:04.975" v="29921"/>
          <ac:spMkLst>
            <pc:docMk/>
            <pc:sldMk cId="115848455" sldId="294"/>
            <ac:spMk id="7" creationId="{47A6082A-ADC3-428D-9A82-C663853BB12F}"/>
          </ac:spMkLst>
        </pc:spChg>
        <pc:picChg chg="add mod">
          <ac:chgData name="Michele Provost" userId="58387ef3-9626-4088-ac1a-f828e7e8d4a0" providerId="ADAL" clId="{86AB089B-FD1A-45E6-9393-0F2EC3483C8D}" dt="2019-04-12T17:01:09.336" v="29923" actId="14100"/>
          <ac:picMkLst>
            <pc:docMk/>
            <pc:sldMk cId="115848455" sldId="294"/>
            <ac:picMk id="4" creationId="{EFC64535-1EB2-487D-92D3-B1DE9CDB00A4}"/>
          </ac:picMkLst>
        </pc:picChg>
        <pc:picChg chg="add del mod">
          <ac:chgData name="Michele Provost" userId="58387ef3-9626-4088-ac1a-f828e7e8d4a0" providerId="ADAL" clId="{86AB089B-FD1A-45E6-9393-0F2EC3483C8D}" dt="2019-04-12T17:01:01.960" v="29920"/>
          <ac:picMkLst>
            <pc:docMk/>
            <pc:sldMk cId="115848455" sldId="294"/>
            <ac:picMk id="5" creationId="{F2F92760-39F8-473F-9F14-022B8C0D5042}"/>
          </ac:picMkLst>
        </pc:picChg>
      </pc:sldChg>
      <pc:sldChg chg="addSp delSp modSp add modNotesTx">
        <pc:chgData name="Michele Provost" userId="58387ef3-9626-4088-ac1a-f828e7e8d4a0" providerId="ADAL" clId="{86AB089B-FD1A-45E6-9393-0F2EC3483C8D}" dt="2019-03-11T21:00:51.515" v="29645" actId="20577"/>
        <pc:sldMkLst>
          <pc:docMk/>
          <pc:sldMk cId="2393026122" sldId="295"/>
        </pc:sldMkLst>
        <pc:spChg chg="mod">
          <ac:chgData name="Michele Provost" userId="58387ef3-9626-4088-ac1a-f828e7e8d4a0" providerId="ADAL" clId="{86AB089B-FD1A-45E6-9393-0F2EC3483C8D}" dt="2019-03-01T22:45:21.756" v="26278" actId="20577"/>
          <ac:spMkLst>
            <pc:docMk/>
            <pc:sldMk cId="2393026122" sldId="295"/>
            <ac:spMk id="2" creationId="{362ACFEE-3C99-4436-BF74-B29DDB520C15}"/>
          </ac:spMkLst>
        </pc:spChg>
        <pc:spChg chg="del">
          <ac:chgData name="Michele Provost" userId="58387ef3-9626-4088-ac1a-f828e7e8d4a0" providerId="ADAL" clId="{86AB089B-FD1A-45E6-9393-0F2EC3483C8D}" dt="2019-02-14T23:40:58.900" v="11859"/>
          <ac:spMkLst>
            <pc:docMk/>
            <pc:sldMk cId="2393026122" sldId="295"/>
            <ac:spMk id="3" creationId="{A24425AF-6D24-439F-ADE8-4B1C131B62AB}"/>
          </ac:spMkLst>
        </pc:spChg>
        <pc:spChg chg="add mod">
          <ac:chgData name="Michele Provost" userId="58387ef3-9626-4088-ac1a-f828e7e8d4a0" providerId="ADAL" clId="{86AB089B-FD1A-45E6-9393-0F2EC3483C8D}" dt="2019-02-15T14:46:02.525" v="12596" actId="27636"/>
          <ac:spMkLst>
            <pc:docMk/>
            <pc:sldMk cId="2393026122" sldId="295"/>
            <ac:spMk id="5" creationId="{083AB3F8-0914-4E2D-91E1-DADC60780EC8}"/>
          </ac:spMkLst>
        </pc:spChg>
        <pc:picChg chg="add del mod">
          <ac:chgData name="Michele Provost" userId="58387ef3-9626-4088-ac1a-f828e7e8d4a0" providerId="ADAL" clId="{86AB089B-FD1A-45E6-9393-0F2EC3483C8D}" dt="2019-02-14T23:43:09.856" v="11919"/>
          <ac:picMkLst>
            <pc:docMk/>
            <pc:sldMk cId="2393026122" sldId="295"/>
            <ac:picMk id="4" creationId="{A699AA06-8C28-4D4C-A26F-F2496D868242}"/>
          </ac:picMkLst>
        </pc:picChg>
        <pc:picChg chg="add del mod">
          <ac:chgData name="Michele Provost" userId="58387ef3-9626-4088-ac1a-f828e7e8d4a0" providerId="ADAL" clId="{86AB089B-FD1A-45E6-9393-0F2EC3483C8D}" dt="2019-02-15T14:43:40.974" v="12594"/>
          <ac:picMkLst>
            <pc:docMk/>
            <pc:sldMk cId="2393026122" sldId="295"/>
            <ac:picMk id="6" creationId="{7810F4ED-ECCD-4216-8266-CE700136E5C5}"/>
          </ac:picMkLst>
        </pc:picChg>
      </pc:sldChg>
      <pc:sldChg chg="modSp add modNotesTx">
        <pc:chgData name="Michele Provost" userId="58387ef3-9626-4088-ac1a-f828e7e8d4a0" providerId="ADAL" clId="{86AB089B-FD1A-45E6-9393-0F2EC3483C8D}" dt="2019-03-11T21:08:22.171" v="29795" actId="20577"/>
        <pc:sldMkLst>
          <pc:docMk/>
          <pc:sldMk cId="2612865539" sldId="296"/>
        </pc:sldMkLst>
        <pc:spChg chg="mod">
          <ac:chgData name="Michele Provost" userId="58387ef3-9626-4088-ac1a-f828e7e8d4a0" providerId="ADAL" clId="{86AB089B-FD1A-45E6-9393-0F2EC3483C8D}" dt="2019-03-01T22:44:34.915" v="26256" actId="20577"/>
          <ac:spMkLst>
            <pc:docMk/>
            <pc:sldMk cId="2612865539" sldId="296"/>
            <ac:spMk id="2" creationId="{4B3EDB8E-0F2E-4B95-9A77-E201A0EDE078}"/>
          </ac:spMkLst>
        </pc:spChg>
        <pc:spChg chg="mod">
          <ac:chgData name="Michele Provost" userId="58387ef3-9626-4088-ac1a-f828e7e8d4a0" providerId="ADAL" clId="{86AB089B-FD1A-45E6-9393-0F2EC3483C8D}" dt="2019-02-15T15:54:47.559" v="14325" actId="6549"/>
          <ac:spMkLst>
            <pc:docMk/>
            <pc:sldMk cId="2612865539" sldId="296"/>
            <ac:spMk id="3" creationId="{336DAD2E-DAD8-4009-ACD6-2426C027A47C}"/>
          </ac:spMkLst>
        </pc:spChg>
      </pc:sldChg>
      <pc:sldChg chg="addSp delSp modSp add modNotesTx">
        <pc:chgData name="Michele Provost" userId="58387ef3-9626-4088-ac1a-f828e7e8d4a0" providerId="ADAL" clId="{86AB089B-FD1A-45E6-9393-0F2EC3483C8D}" dt="2019-03-01T22:44:46.723" v="26262" actId="20577"/>
        <pc:sldMkLst>
          <pc:docMk/>
          <pc:sldMk cId="350229552" sldId="297"/>
        </pc:sldMkLst>
        <pc:spChg chg="mod">
          <ac:chgData name="Michele Provost" userId="58387ef3-9626-4088-ac1a-f828e7e8d4a0" providerId="ADAL" clId="{86AB089B-FD1A-45E6-9393-0F2EC3483C8D}" dt="2019-03-01T22:44:46.723" v="26262" actId="20577"/>
          <ac:spMkLst>
            <pc:docMk/>
            <pc:sldMk cId="350229552" sldId="297"/>
            <ac:spMk id="2" creationId="{45AEF31D-F416-4935-AA03-BFE0E869FAD6}"/>
          </ac:spMkLst>
        </pc:spChg>
        <pc:spChg chg="mod">
          <ac:chgData name="Michele Provost" userId="58387ef3-9626-4088-ac1a-f828e7e8d4a0" providerId="ADAL" clId="{86AB089B-FD1A-45E6-9393-0F2EC3483C8D}" dt="2019-02-15T16:07:36.689" v="14590" actId="313"/>
          <ac:spMkLst>
            <pc:docMk/>
            <pc:sldMk cId="350229552" sldId="297"/>
            <ac:spMk id="3" creationId="{964C9A26-E7E3-44DC-A699-3C1FE3B44CBD}"/>
          </ac:spMkLst>
        </pc:spChg>
        <pc:picChg chg="add del mod">
          <ac:chgData name="Michele Provost" userId="58387ef3-9626-4088-ac1a-f828e7e8d4a0" providerId="ADAL" clId="{86AB089B-FD1A-45E6-9393-0F2EC3483C8D}" dt="2019-02-15T21:51:10.577" v="24518"/>
          <ac:picMkLst>
            <pc:docMk/>
            <pc:sldMk cId="350229552" sldId="297"/>
            <ac:picMk id="5" creationId="{3DA738C5-C298-4D3C-85B0-D51289B28279}"/>
          </ac:picMkLst>
        </pc:picChg>
        <pc:picChg chg="add mod">
          <ac:chgData name="Michele Provost" userId="58387ef3-9626-4088-ac1a-f828e7e8d4a0" providerId="ADAL" clId="{86AB089B-FD1A-45E6-9393-0F2EC3483C8D}" dt="2019-02-15T21:52:19.226" v="24522" actId="14100"/>
          <ac:picMkLst>
            <pc:docMk/>
            <pc:sldMk cId="350229552" sldId="297"/>
            <ac:picMk id="7" creationId="{1F9627B8-C246-4E89-8747-B46926945D0B}"/>
          </ac:picMkLst>
        </pc:picChg>
      </pc:sldChg>
      <pc:sldChg chg="addSp modSp add modAnim modNotesTx">
        <pc:chgData name="Michele Provost" userId="58387ef3-9626-4088-ac1a-f828e7e8d4a0" providerId="ADAL" clId="{86AB089B-FD1A-45E6-9393-0F2EC3483C8D}" dt="2019-03-01T23:53:40.928" v="27416"/>
        <pc:sldMkLst>
          <pc:docMk/>
          <pc:sldMk cId="3148541747" sldId="298"/>
        </pc:sldMkLst>
        <pc:spChg chg="mod">
          <ac:chgData name="Michele Provost" userId="58387ef3-9626-4088-ac1a-f828e7e8d4a0" providerId="ADAL" clId="{86AB089B-FD1A-45E6-9393-0F2EC3483C8D}" dt="2019-03-01T22:44:56.214" v="26268" actId="20577"/>
          <ac:spMkLst>
            <pc:docMk/>
            <pc:sldMk cId="3148541747" sldId="298"/>
            <ac:spMk id="2" creationId="{E3BDAC61-3805-4531-82AE-CE1443B52A14}"/>
          </ac:spMkLst>
        </pc:spChg>
        <pc:spChg chg="mod">
          <ac:chgData name="Michele Provost" userId="58387ef3-9626-4088-ac1a-f828e7e8d4a0" providerId="ADAL" clId="{86AB089B-FD1A-45E6-9393-0F2EC3483C8D}" dt="2019-02-15T16:23:09.142" v="15569" actId="20577"/>
          <ac:spMkLst>
            <pc:docMk/>
            <pc:sldMk cId="3148541747" sldId="298"/>
            <ac:spMk id="3" creationId="{AE2DE705-AD16-4D95-9B3A-9F1B3DE1884E}"/>
          </ac:spMkLst>
        </pc:spChg>
        <pc:spChg chg="add mod">
          <ac:chgData name="Michele Provost" userId="58387ef3-9626-4088-ac1a-f828e7e8d4a0" providerId="ADAL" clId="{86AB089B-FD1A-45E6-9393-0F2EC3483C8D}" dt="2019-02-15T16:33:48.152" v="15655" actId="20577"/>
          <ac:spMkLst>
            <pc:docMk/>
            <pc:sldMk cId="3148541747" sldId="298"/>
            <ac:spMk id="4" creationId="{D0606F1A-10EA-4C29-8F2B-AA861615BE1E}"/>
          </ac:spMkLst>
        </pc:spChg>
        <pc:picChg chg="add mod">
          <ac:chgData name="Michele Provost" userId="58387ef3-9626-4088-ac1a-f828e7e8d4a0" providerId="ADAL" clId="{86AB089B-FD1A-45E6-9393-0F2EC3483C8D}" dt="2019-02-15T16:34:01.474" v="15657" actId="14100"/>
          <ac:picMkLst>
            <pc:docMk/>
            <pc:sldMk cId="3148541747" sldId="298"/>
            <ac:picMk id="6" creationId="{CA64F56D-2058-4805-AB21-B6BC4C3BA531}"/>
          </ac:picMkLst>
        </pc:picChg>
      </pc:sldChg>
      <pc:sldChg chg="addSp modSp add modNotesTx">
        <pc:chgData name="Michele Provost" userId="58387ef3-9626-4088-ac1a-f828e7e8d4a0" providerId="ADAL" clId="{86AB089B-FD1A-45E6-9393-0F2EC3483C8D}" dt="2019-03-01T22:45:03.866" v="26272" actId="20577"/>
        <pc:sldMkLst>
          <pc:docMk/>
          <pc:sldMk cId="2415812242" sldId="299"/>
        </pc:sldMkLst>
        <pc:spChg chg="mod">
          <ac:chgData name="Michele Provost" userId="58387ef3-9626-4088-ac1a-f828e7e8d4a0" providerId="ADAL" clId="{86AB089B-FD1A-45E6-9393-0F2EC3483C8D}" dt="2019-03-01T22:45:03.866" v="26272" actId="20577"/>
          <ac:spMkLst>
            <pc:docMk/>
            <pc:sldMk cId="2415812242" sldId="299"/>
            <ac:spMk id="2" creationId="{FEA297FA-1FE9-4F95-9063-73EF5419A1CB}"/>
          </ac:spMkLst>
        </pc:spChg>
        <pc:spChg chg="mod">
          <ac:chgData name="Michele Provost" userId="58387ef3-9626-4088-ac1a-f828e7e8d4a0" providerId="ADAL" clId="{86AB089B-FD1A-45E6-9393-0F2EC3483C8D}" dt="2019-02-15T22:20:42.542" v="25415" actId="20577"/>
          <ac:spMkLst>
            <pc:docMk/>
            <pc:sldMk cId="2415812242" sldId="299"/>
            <ac:spMk id="3" creationId="{1498EE6D-054F-4F1D-90E1-8D1BA573EA86}"/>
          </ac:spMkLst>
        </pc:spChg>
        <pc:picChg chg="add mod">
          <ac:chgData name="Michele Provost" userId="58387ef3-9626-4088-ac1a-f828e7e8d4a0" providerId="ADAL" clId="{86AB089B-FD1A-45E6-9393-0F2EC3483C8D}" dt="2019-02-15T22:20:48.622" v="25416" actId="1076"/>
          <ac:picMkLst>
            <pc:docMk/>
            <pc:sldMk cId="2415812242" sldId="299"/>
            <ac:picMk id="4" creationId="{BB6608B0-F055-4B0E-A5EC-09FB632198B8}"/>
          </ac:picMkLst>
        </pc:picChg>
      </pc:sldChg>
      <pc:sldChg chg="addSp modSp add modNotesTx">
        <pc:chgData name="Michele Provost" userId="58387ef3-9626-4088-ac1a-f828e7e8d4a0" providerId="ADAL" clId="{86AB089B-FD1A-45E6-9393-0F2EC3483C8D}" dt="2019-03-11T21:09:15.085" v="29797" actId="6549"/>
        <pc:sldMkLst>
          <pc:docMk/>
          <pc:sldMk cId="3088260926" sldId="300"/>
        </pc:sldMkLst>
        <pc:spChg chg="mod">
          <ac:chgData name="Michele Provost" userId="58387ef3-9626-4088-ac1a-f828e7e8d4a0" providerId="ADAL" clId="{86AB089B-FD1A-45E6-9393-0F2EC3483C8D}" dt="2019-03-01T22:44:42.180" v="26260" actId="20577"/>
          <ac:spMkLst>
            <pc:docMk/>
            <pc:sldMk cId="3088260926" sldId="300"/>
            <ac:spMk id="2" creationId="{4B3EDB8E-0F2E-4B95-9A77-E201A0EDE078}"/>
          </ac:spMkLst>
        </pc:spChg>
        <pc:spChg chg="mod">
          <ac:chgData name="Michele Provost" userId="58387ef3-9626-4088-ac1a-f828e7e8d4a0" providerId="ADAL" clId="{86AB089B-FD1A-45E6-9393-0F2EC3483C8D}" dt="2019-02-15T15:56:06.537" v="14425" actId="313"/>
          <ac:spMkLst>
            <pc:docMk/>
            <pc:sldMk cId="3088260926" sldId="300"/>
            <ac:spMk id="3" creationId="{336DAD2E-DAD8-4009-ACD6-2426C027A47C}"/>
          </ac:spMkLst>
        </pc:spChg>
        <pc:picChg chg="add mod">
          <ac:chgData name="Michele Provost" userId="58387ef3-9626-4088-ac1a-f828e7e8d4a0" providerId="ADAL" clId="{86AB089B-FD1A-45E6-9393-0F2EC3483C8D}" dt="2019-03-01T23:45:24.364" v="27318" actId="1076"/>
          <ac:picMkLst>
            <pc:docMk/>
            <pc:sldMk cId="3088260926" sldId="300"/>
            <ac:picMk id="5" creationId="{AB892517-44CE-4D2D-A6F4-738ABCBBA6FC}"/>
          </ac:picMkLst>
        </pc:picChg>
      </pc:sldChg>
      <pc:sldChg chg="modSp add modAnim modNotesTx">
        <pc:chgData name="Michele Provost" userId="58387ef3-9626-4088-ac1a-f828e7e8d4a0" providerId="ADAL" clId="{86AB089B-FD1A-45E6-9393-0F2EC3483C8D}" dt="2019-03-01T23:45:42.487" v="27319"/>
        <pc:sldMkLst>
          <pc:docMk/>
          <pc:sldMk cId="1778714338" sldId="302"/>
        </pc:sldMkLst>
        <pc:spChg chg="mod">
          <ac:chgData name="Michele Provost" userId="58387ef3-9626-4088-ac1a-f828e7e8d4a0" providerId="ADAL" clId="{86AB089B-FD1A-45E6-9393-0F2EC3483C8D}" dt="2019-03-01T22:45:07.612" v="26274" actId="20577"/>
          <ac:spMkLst>
            <pc:docMk/>
            <pc:sldMk cId="1778714338" sldId="302"/>
            <ac:spMk id="2" creationId="{F63CCB42-5CF7-4600-A7E9-228D3338008A}"/>
          </ac:spMkLst>
        </pc:spChg>
        <pc:spChg chg="mod">
          <ac:chgData name="Michele Provost" userId="58387ef3-9626-4088-ac1a-f828e7e8d4a0" providerId="ADAL" clId="{86AB089B-FD1A-45E6-9393-0F2EC3483C8D}" dt="2019-02-15T17:01:53.676" v="17088" actId="20577"/>
          <ac:spMkLst>
            <pc:docMk/>
            <pc:sldMk cId="1778714338" sldId="302"/>
            <ac:spMk id="3" creationId="{B6EACBE9-439D-4485-A01C-7C24A6E33707}"/>
          </ac:spMkLst>
        </pc:spChg>
      </pc:sldChg>
      <pc:sldChg chg="modSp add modNotesTx">
        <pc:chgData name="Michele Provost" userId="58387ef3-9626-4088-ac1a-f828e7e8d4a0" providerId="ADAL" clId="{86AB089B-FD1A-45E6-9393-0F2EC3483C8D}" dt="2019-03-11T21:19:02.899" v="29856" actId="20577"/>
        <pc:sldMkLst>
          <pc:docMk/>
          <pc:sldMk cId="3510632624" sldId="303"/>
        </pc:sldMkLst>
        <pc:spChg chg="mod">
          <ac:chgData name="Michele Provost" userId="58387ef3-9626-4088-ac1a-f828e7e8d4a0" providerId="ADAL" clId="{86AB089B-FD1A-45E6-9393-0F2EC3483C8D}" dt="2019-03-01T22:45:29.531" v="26282" actId="20577"/>
          <ac:spMkLst>
            <pc:docMk/>
            <pc:sldMk cId="3510632624" sldId="303"/>
            <ac:spMk id="2" creationId="{3C786D50-3483-423F-80FC-1A36068FD6A9}"/>
          </ac:spMkLst>
        </pc:spChg>
        <pc:spChg chg="mod">
          <ac:chgData name="Michele Provost" userId="58387ef3-9626-4088-ac1a-f828e7e8d4a0" providerId="ADAL" clId="{86AB089B-FD1A-45E6-9393-0F2EC3483C8D}" dt="2019-02-15T17:05:51.613" v="17588" actId="20577"/>
          <ac:spMkLst>
            <pc:docMk/>
            <pc:sldMk cId="3510632624" sldId="303"/>
            <ac:spMk id="3" creationId="{433E8920-6A6D-4C7F-A689-97D6CAD140D6}"/>
          </ac:spMkLst>
        </pc:spChg>
      </pc:sldChg>
      <pc:sldChg chg="modSp add modAnim modNotesTx">
        <pc:chgData name="Michele Provost" userId="58387ef3-9626-4088-ac1a-f828e7e8d4a0" providerId="ADAL" clId="{86AB089B-FD1A-45E6-9393-0F2EC3483C8D}" dt="2019-03-01T23:46:03.402" v="27320"/>
        <pc:sldMkLst>
          <pc:docMk/>
          <pc:sldMk cId="4136607504" sldId="304"/>
        </pc:sldMkLst>
        <pc:spChg chg="mod">
          <ac:chgData name="Michele Provost" userId="58387ef3-9626-4088-ac1a-f828e7e8d4a0" providerId="ADAL" clId="{86AB089B-FD1A-45E6-9393-0F2EC3483C8D}" dt="2019-02-15T17:33:49.307" v="18560" actId="20577"/>
          <ac:spMkLst>
            <pc:docMk/>
            <pc:sldMk cId="4136607504" sldId="304"/>
            <ac:spMk id="2" creationId="{EEEB7F48-3C4E-42AB-BBCA-A4A74D2C4063}"/>
          </ac:spMkLst>
        </pc:spChg>
        <pc:spChg chg="mod">
          <ac:chgData name="Michele Provost" userId="58387ef3-9626-4088-ac1a-f828e7e8d4a0" providerId="ADAL" clId="{86AB089B-FD1A-45E6-9393-0F2EC3483C8D}" dt="2019-02-15T18:04:02.403" v="20011" actId="20577"/>
          <ac:spMkLst>
            <pc:docMk/>
            <pc:sldMk cId="4136607504" sldId="304"/>
            <ac:spMk id="3" creationId="{A742C16F-4F04-4A7A-AF34-946B7C67CDC4}"/>
          </ac:spMkLst>
        </pc:spChg>
      </pc:sldChg>
      <pc:sldChg chg="modSp add modAnim modNotesTx">
        <pc:chgData name="Michele Provost" userId="58387ef3-9626-4088-ac1a-f828e7e8d4a0" providerId="ADAL" clId="{86AB089B-FD1A-45E6-9393-0F2EC3483C8D}" dt="2019-03-11T21:24:47.899" v="29907" actId="20577"/>
        <pc:sldMkLst>
          <pc:docMk/>
          <pc:sldMk cId="439003630" sldId="305"/>
        </pc:sldMkLst>
        <pc:spChg chg="mod">
          <ac:chgData name="Michele Provost" userId="58387ef3-9626-4088-ac1a-f828e7e8d4a0" providerId="ADAL" clId="{86AB089B-FD1A-45E6-9393-0F2EC3483C8D}" dt="2019-02-15T18:05:44.606" v="20238" actId="313"/>
          <ac:spMkLst>
            <pc:docMk/>
            <pc:sldMk cId="439003630" sldId="305"/>
            <ac:spMk id="2" creationId="{99695184-B751-4159-9C39-EE4FB9B094D2}"/>
          </ac:spMkLst>
        </pc:spChg>
        <pc:spChg chg="mod">
          <ac:chgData name="Michele Provost" userId="58387ef3-9626-4088-ac1a-f828e7e8d4a0" providerId="ADAL" clId="{86AB089B-FD1A-45E6-9393-0F2EC3483C8D}" dt="2019-03-11T21:24:47.899" v="29907" actId="20577"/>
          <ac:spMkLst>
            <pc:docMk/>
            <pc:sldMk cId="439003630" sldId="305"/>
            <ac:spMk id="3" creationId="{62668AE2-9192-42A3-8D3A-A421FEA606DD}"/>
          </ac:spMkLst>
        </pc:spChg>
      </pc:sldChg>
      <pc:sldChg chg="addSp delSp modSp add">
        <pc:chgData name="Michele Provost" userId="58387ef3-9626-4088-ac1a-f828e7e8d4a0" providerId="ADAL" clId="{86AB089B-FD1A-45E6-9393-0F2EC3483C8D}" dt="2019-03-08T23:49:44.625" v="27540" actId="14100"/>
        <pc:sldMkLst>
          <pc:docMk/>
          <pc:sldMk cId="1144796767" sldId="306"/>
        </pc:sldMkLst>
        <pc:spChg chg="del">
          <ac:chgData name="Michele Provost" userId="58387ef3-9626-4088-ac1a-f828e7e8d4a0" providerId="ADAL" clId="{86AB089B-FD1A-45E6-9393-0F2EC3483C8D}" dt="2019-02-15T18:18:57.412" v="20710"/>
          <ac:spMkLst>
            <pc:docMk/>
            <pc:sldMk cId="1144796767" sldId="306"/>
            <ac:spMk id="2" creationId="{7184D1CF-C4BE-4FC0-925A-41EA9D01BF8C}"/>
          </ac:spMkLst>
        </pc:spChg>
        <pc:spChg chg="add del mod">
          <ac:chgData name="Michele Provost" userId="58387ef3-9626-4088-ac1a-f828e7e8d4a0" providerId="ADAL" clId="{86AB089B-FD1A-45E6-9393-0F2EC3483C8D}" dt="2019-03-01T22:27:49.036" v="25967"/>
          <ac:spMkLst>
            <pc:docMk/>
            <pc:sldMk cId="1144796767" sldId="306"/>
            <ac:spMk id="2" creationId="{E19937CD-9F71-437B-B618-451B865809CA}"/>
          </ac:spMkLst>
        </pc:spChg>
        <pc:spChg chg="del">
          <ac:chgData name="Michele Provost" userId="58387ef3-9626-4088-ac1a-f828e7e8d4a0" providerId="ADAL" clId="{86AB089B-FD1A-45E6-9393-0F2EC3483C8D}" dt="2019-02-15T18:18:57.412" v="20710"/>
          <ac:spMkLst>
            <pc:docMk/>
            <pc:sldMk cId="1144796767" sldId="306"/>
            <ac:spMk id="3" creationId="{479FB538-55CC-434E-9080-0028CB6D5C14}"/>
          </ac:spMkLst>
        </pc:spChg>
        <pc:spChg chg="add del mod">
          <ac:chgData name="Michele Provost" userId="58387ef3-9626-4088-ac1a-f828e7e8d4a0" providerId="ADAL" clId="{86AB089B-FD1A-45E6-9393-0F2EC3483C8D}" dt="2019-03-01T22:27:49.036" v="25967"/>
          <ac:spMkLst>
            <pc:docMk/>
            <pc:sldMk cId="1144796767" sldId="306"/>
            <ac:spMk id="3" creationId="{F1F9D95D-D60F-4C68-9145-775400EBAD0A}"/>
          </ac:spMkLst>
        </pc:spChg>
        <pc:spChg chg="add mod">
          <ac:chgData name="Michele Provost" userId="58387ef3-9626-4088-ac1a-f828e7e8d4a0" providerId="ADAL" clId="{86AB089B-FD1A-45E6-9393-0F2EC3483C8D}" dt="2019-03-01T22:37:47.145" v="26160" actId="120"/>
          <ac:spMkLst>
            <pc:docMk/>
            <pc:sldMk cId="1144796767" sldId="306"/>
            <ac:spMk id="4" creationId="{528810C5-BAFD-40E8-AE6B-FAE242A0F3D3}"/>
          </ac:spMkLst>
        </pc:spChg>
        <pc:spChg chg="add del mod">
          <ac:chgData name="Michele Provost" userId="58387ef3-9626-4088-ac1a-f828e7e8d4a0" providerId="ADAL" clId="{86AB089B-FD1A-45E6-9393-0F2EC3483C8D}" dt="2019-03-01T22:27:40.667" v="25966"/>
          <ac:spMkLst>
            <pc:docMk/>
            <pc:sldMk cId="1144796767" sldId="306"/>
            <ac:spMk id="5" creationId="{C1A3E1B7-4D36-483E-845E-E76083315832}"/>
          </ac:spMkLst>
        </pc:spChg>
        <pc:spChg chg="add del mod">
          <ac:chgData name="Michele Provost" userId="58387ef3-9626-4088-ac1a-f828e7e8d4a0" providerId="ADAL" clId="{86AB089B-FD1A-45E6-9393-0F2EC3483C8D}" dt="2019-03-01T22:27:49.036" v="25967"/>
          <ac:spMkLst>
            <pc:docMk/>
            <pc:sldMk cId="1144796767" sldId="306"/>
            <ac:spMk id="6" creationId="{D4868871-EA3E-4E55-AA78-3C103646B937}"/>
          </ac:spMkLst>
        </pc:spChg>
        <pc:spChg chg="add del mod">
          <ac:chgData name="Michele Provost" userId="58387ef3-9626-4088-ac1a-f828e7e8d4a0" providerId="ADAL" clId="{86AB089B-FD1A-45E6-9393-0F2EC3483C8D}" dt="2019-03-01T22:27:49.036" v="25967"/>
          <ac:spMkLst>
            <pc:docMk/>
            <pc:sldMk cId="1144796767" sldId="306"/>
            <ac:spMk id="7" creationId="{2B61FF8A-5138-4D5D-A565-755016BD37F4}"/>
          </ac:spMkLst>
        </pc:spChg>
        <pc:spChg chg="add del mod">
          <ac:chgData name="Michele Provost" userId="58387ef3-9626-4088-ac1a-f828e7e8d4a0" providerId="ADAL" clId="{86AB089B-FD1A-45E6-9393-0F2EC3483C8D}" dt="2019-03-01T22:28:30.796" v="25968"/>
          <ac:spMkLst>
            <pc:docMk/>
            <pc:sldMk cId="1144796767" sldId="306"/>
            <ac:spMk id="8" creationId="{5D1EECBF-BEEE-4684-AF3D-E11F11480C89}"/>
          </ac:spMkLst>
        </pc:spChg>
        <pc:spChg chg="add del mod">
          <ac:chgData name="Michele Provost" userId="58387ef3-9626-4088-ac1a-f828e7e8d4a0" providerId="ADAL" clId="{86AB089B-FD1A-45E6-9393-0F2EC3483C8D}" dt="2019-03-01T22:28:30.796" v="25968"/>
          <ac:spMkLst>
            <pc:docMk/>
            <pc:sldMk cId="1144796767" sldId="306"/>
            <ac:spMk id="9" creationId="{F6166EF1-C443-450D-A3CF-3C3BB9956E84}"/>
          </ac:spMkLst>
        </pc:spChg>
        <pc:spChg chg="add del mod">
          <ac:chgData name="Michele Provost" userId="58387ef3-9626-4088-ac1a-f828e7e8d4a0" providerId="ADAL" clId="{86AB089B-FD1A-45E6-9393-0F2EC3483C8D}" dt="2019-03-01T22:29:24.840" v="25978"/>
          <ac:spMkLst>
            <pc:docMk/>
            <pc:sldMk cId="1144796767" sldId="306"/>
            <ac:spMk id="10" creationId="{6DBFE6C3-BCEB-4B73-8A67-E2712350AA03}"/>
          </ac:spMkLst>
        </pc:spChg>
        <pc:spChg chg="add mod">
          <ac:chgData name="Michele Provost" userId="58387ef3-9626-4088-ac1a-f828e7e8d4a0" providerId="ADAL" clId="{86AB089B-FD1A-45E6-9393-0F2EC3483C8D}" dt="2019-03-01T22:36:40.304" v="26135" actId="14100"/>
          <ac:spMkLst>
            <pc:docMk/>
            <pc:sldMk cId="1144796767" sldId="306"/>
            <ac:spMk id="11" creationId="{8410B566-EB8C-4679-8643-7499187DE640}"/>
          </ac:spMkLst>
        </pc:spChg>
        <pc:spChg chg="add del mod">
          <ac:chgData name="Michele Provost" userId="58387ef3-9626-4088-ac1a-f828e7e8d4a0" providerId="ADAL" clId="{86AB089B-FD1A-45E6-9393-0F2EC3483C8D}" dt="2019-03-01T22:32:31.503" v="26071"/>
          <ac:spMkLst>
            <pc:docMk/>
            <pc:sldMk cId="1144796767" sldId="306"/>
            <ac:spMk id="12" creationId="{6CD829A9-8B2A-407D-B3C8-74C70E42CFAE}"/>
          </ac:spMkLst>
        </pc:spChg>
        <pc:spChg chg="add del mod">
          <ac:chgData name="Michele Provost" userId="58387ef3-9626-4088-ac1a-f828e7e8d4a0" providerId="ADAL" clId="{86AB089B-FD1A-45E6-9393-0F2EC3483C8D}" dt="2019-03-01T22:32:31.503" v="26071"/>
          <ac:spMkLst>
            <pc:docMk/>
            <pc:sldMk cId="1144796767" sldId="306"/>
            <ac:spMk id="13" creationId="{F37F3708-45BE-43DE-BD67-CE36419B3A31}"/>
          </ac:spMkLst>
        </pc:spChg>
        <pc:spChg chg="add del mod">
          <ac:chgData name="Michele Provost" userId="58387ef3-9626-4088-ac1a-f828e7e8d4a0" providerId="ADAL" clId="{86AB089B-FD1A-45E6-9393-0F2EC3483C8D}" dt="2019-03-01T22:30:32.769" v="26018"/>
          <ac:spMkLst>
            <pc:docMk/>
            <pc:sldMk cId="1144796767" sldId="306"/>
            <ac:spMk id="14" creationId="{A10F14C3-7E14-43EC-A556-4E162484DD43}"/>
          </ac:spMkLst>
        </pc:spChg>
        <pc:spChg chg="add mod">
          <ac:chgData name="Michele Provost" userId="58387ef3-9626-4088-ac1a-f828e7e8d4a0" providerId="ADAL" clId="{86AB089B-FD1A-45E6-9393-0F2EC3483C8D}" dt="2019-03-08T23:48:17.099" v="27445" actId="20577"/>
          <ac:spMkLst>
            <pc:docMk/>
            <pc:sldMk cId="1144796767" sldId="306"/>
            <ac:spMk id="15" creationId="{EB67E5F2-62D6-4A6A-B027-512C9891AB62}"/>
          </ac:spMkLst>
        </pc:spChg>
        <pc:spChg chg="add mod">
          <ac:chgData name="Michele Provost" userId="58387ef3-9626-4088-ac1a-f828e7e8d4a0" providerId="ADAL" clId="{86AB089B-FD1A-45E6-9393-0F2EC3483C8D}" dt="2019-03-08T23:49:33.603" v="27537" actId="14100"/>
          <ac:spMkLst>
            <pc:docMk/>
            <pc:sldMk cId="1144796767" sldId="306"/>
            <ac:spMk id="16" creationId="{0640EA7A-227D-4499-AEDC-241B194921DB}"/>
          </ac:spMkLst>
        </pc:spChg>
        <pc:spChg chg="add mod">
          <ac:chgData name="Michele Provost" userId="58387ef3-9626-4088-ac1a-f828e7e8d4a0" providerId="ADAL" clId="{86AB089B-FD1A-45E6-9393-0F2EC3483C8D}" dt="2019-03-08T23:49:37.412" v="27539" actId="20577"/>
          <ac:spMkLst>
            <pc:docMk/>
            <pc:sldMk cId="1144796767" sldId="306"/>
            <ac:spMk id="17" creationId="{D30D63D2-A07D-47E4-BE43-60DCFBF7EB72}"/>
          </ac:spMkLst>
        </pc:spChg>
        <pc:spChg chg="add del mod">
          <ac:chgData name="Michele Provost" userId="58387ef3-9626-4088-ac1a-f828e7e8d4a0" providerId="ADAL" clId="{86AB089B-FD1A-45E6-9393-0F2EC3483C8D}" dt="2019-03-01T22:32:07.444" v="26068"/>
          <ac:spMkLst>
            <pc:docMk/>
            <pc:sldMk cId="1144796767" sldId="306"/>
            <ac:spMk id="18" creationId="{BE8D96E6-A525-41A7-9368-05A3E3753C5A}"/>
          </ac:spMkLst>
        </pc:spChg>
        <pc:spChg chg="add mod">
          <ac:chgData name="Michele Provost" userId="58387ef3-9626-4088-ac1a-f828e7e8d4a0" providerId="ADAL" clId="{86AB089B-FD1A-45E6-9393-0F2EC3483C8D}" dt="2019-03-08T23:49:44.625" v="27540" actId="14100"/>
          <ac:spMkLst>
            <pc:docMk/>
            <pc:sldMk cId="1144796767" sldId="306"/>
            <ac:spMk id="19" creationId="{0B2DF0B8-B52F-4DC8-87EF-48313D4CC6CF}"/>
          </ac:spMkLst>
        </pc:spChg>
        <pc:spChg chg="add mod">
          <ac:chgData name="Michele Provost" userId="58387ef3-9626-4088-ac1a-f828e7e8d4a0" providerId="ADAL" clId="{86AB089B-FD1A-45E6-9393-0F2EC3483C8D}" dt="2019-03-01T22:32:31.503" v="26071"/>
          <ac:spMkLst>
            <pc:docMk/>
            <pc:sldMk cId="1144796767" sldId="306"/>
            <ac:spMk id="20" creationId="{3E1AE065-9C28-4A81-9160-93165EE08E3B}"/>
          </ac:spMkLst>
        </pc:spChg>
        <pc:spChg chg="add mod">
          <ac:chgData name="Michele Provost" userId="58387ef3-9626-4088-ac1a-f828e7e8d4a0" providerId="ADAL" clId="{86AB089B-FD1A-45E6-9393-0F2EC3483C8D}" dt="2019-03-08T23:48:48.987" v="27484" actId="20577"/>
          <ac:spMkLst>
            <pc:docMk/>
            <pc:sldMk cId="1144796767" sldId="306"/>
            <ac:spMk id="29" creationId="{AFE7C38D-73BB-453A-AF8C-99380F93FEB5}"/>
          </ac:spMkLst>
        </pc:spChg>
        <pc:cxnChg chg="add mod">
          <ac:chgData name="Michele Provost" userId="58387ef3-9626-4088-ac1a-f828e7e8d4a0" providerId="ADAL" clId="{86AB089B-FD1A-45E6-9393-0F2EC3483C8D}" dt="2019-03-01T22:38:10.370" v="26163" actId="1076"/>
          <ac:cxnSpMkLst>
            <pc:docMk/>
            <pc:sldMk cId="1144796767" sldId="306"/>
            <ac:cxnSpMk id="22" creationId="{4CFA87F0-0E21-4478-8E85-EAE5E4A8D444}"/>
          </ac:cxnSpMkLst>
        </pc:cxnChg>
        <pc:cxnChg chg="add mod">
          <ac:chgData name="Michele Provost" userId="58387ef3-9626-4088-ac1a-f828e7e8d4a0" providerId="ADAL" clId="{86AB089B-FD1A-45E6-9393-0F2EC3483C8D}" dt="2019-03-01T22:35:49.647" v="26112" actId="14100"/>
          <ac:cxnSpMkLst>
            <pc:docMk/>
            <pc:sldMk cId="1144796767" sldId="306"/>
            <ac:cxnSpMk id="26" creationId="{1B4EBB79-8281-4687-B829-2210BEF545D7}"/>
          </ac:cxnSpMkLst>
        </pc:cxnChg>
        <pc:cxnChg chg="add mod">
          <ac:chgData name="Michele Provost" userId="58387ef3-9626-4088-ac1a-f828e7e8d4a0" providerId="ADAL" clId="{86AB089B-FD1A-45E6-9393-0F2EC3483C8D}" dt="2019-03-01T22:36:49.934" v="26137" actId="1076"/>
          <ac:cxnSpMkLst>
            <pc:docMk/>
            <pc:sldMk cId="1144796767" sldId="306"/>
            <ac:cxnSpMk id="27" creationId="{D4095868-44D4-471F-BBB0-C578B15EEC45}"/>
          </ac:cxnSpMkLst>
        </pc:cxnChg>
        <pc:cxnChg chg="add mod">
          <ac:chgData name="Michele Provost" userId="58387ef3-9626-4088-ac1a-f828e7e8d4a0" providerId="ADAL" clId="{86AB089B-FD1A-45E6-9393-0F2EC3483C8D}" dt="2019-03-01T22:37:59.180" v="26161" actId="1076"/>
          <ac:cxnSpMkLst>
            <pc:docMk/>
            <pc:sldMk cId="1144796767" sldId="306"/>
            <ac:cxnSpMk id="28" creationId="{180B22DF-D54C-4DA7-A049-D554277F21B6}"/>
          </ac:cxnSpMkLst>
        </pc:cxnChg>
        <pc:cxnChg chg="add mod">
          <ac:chgData name="Michele Provost" userId="58387ef3-9626-4088-ac1a-f828e7e8d4a0" providerId="ADAL" clId="{86AB089B-FD1A-45E6-9393-0F2EC3483C8D}" dt="2019-03-01T22:36:45.656" v="26136" actId="1076"/>
          <ac:cxnSpMkLst>
            <pc:docMk/>
            <pc:sldMk cId="1144796767" sldId="306"/>
            <ac:cxnSpMk id="30" creationId="{C01424E3-395A-4AE3-AD49-D38329ABCD30}"/>
          </ac:cxnSpMkLst>
        </pc:cxnChg>
      </pc:sldChg>
      <pc:sldChg chg="modSp add">
        <pc:chgData name="Michele Provost" userId="58387ef3-9626-4088-ac1a-f828e7e8d4a0" providerId="ADAL" clId="{86AB089B-FD1A-45E6-9393-0F2EC3483C8D}" dt="2019-02-15T18:54:43.296" v="23794" actId="20577"/>
        <pc:sldMkLst>
          <pc:docMk/>
          <pc:sldMk cId="3760997197" sldId="307"/>
        </pc:sldMkLst>
        <pc:spChg chg="mod">
          <ac:chgData name="Michele Provost" userId="58387ef3-9626-4088-ac1a-f828e7e8d4a0" providerId="ADAL" clId="{86AB089B-FD1A-45E6-9393-0F2EC3483C8D}" dt="2019-02-15T17:08:35.884" v="17660" actId="20577"/>
          <ac:spMkLst>
            <pc:docMk/>
            <pc:sldMk cId="3760997197" sldId="307"/>
            <ac:spMk id="2" creationId="{9CCA5D51-D688-4A97-B060-D1117B383B5A}"/>
          </ac:spMkLst>
        </pc:spChg>
        <pc:spChg chg="mod">
          <ac:chgData name="Michele Provost" userId="58387ef3-9626-4088-ac1a-f828e7e8d4a0" providerId="ADAL" clId="{86AB089B-FD1A-45E6-9393-0F2EC3483C8D}" dt="2019-02-15T18:54:43.296" v="23794" actId="20577"/>
          <ac:spMkLst>
            <pc:docMk/>
            <pc:sldMk cId="3760997197" sldId="307"/>
            <ac:spMk id="3" creationId="{FFC6EA2B-1376-4609-8C0D-2E30ADB942E9}"/>
          </ac:spMkLst>
        </pc:spChg>
      </pc:sldChg>
      <pc:sldChg chg="modSp add">
        <pc:chgData name="Michele Provost" userId="58387ef3-9626-4088-ac1a-f828e7e8d4a0" providerId="ADAL" clId="{86AB089B-FD1A-45E6-9393-0F2EC3483C8D}" dt="2019-02-15T17:34:58.787" v="18756" actId="20577"/>
        <pc:sldMkLst>
          <pc:docMk/>
          <pc:sldMk cId="3533213497" sldId="308"/>
        </pc:sldMkLst>
        <pc:spChg chg="mod">
          <ac:chgData name="Michele Provost" userId="58387ef3-9626-4088-ac1a-f828e7e8d4a0" providerId="ADAL" clId="{86AB089B-FD1A-45E6-9393-0F2EC3483C8D}" dt="2019-02-15T17:34:11.700" v="18597" actId="20577"/>
          <ac:spMkLst>
            <pc:docMk/>
            <pc:sldMk cId="3533213497" sldId="308"/>
            <ac:spMk id="2" creationId="{FFB41C06-9A02-43C3-AB73-FC2BE1F5CA04}"/>
          </ac:spMkLst>
        </pc:spChg>
        <pc:spChg chg="mod">
          <ac:chgData name="Michele Provost" userId="58387ef3-9626-4088-ac1a-f828e7e8d4a0" providerId="ADAL" clId="{86AB089B-FD1A-45E6-9393-0F2EC3483C8D}" dt="2019-02-15T17:34:58.787" v="18756" actId="20577"/>
          <ac:spMkLst>
            <pc:docMk/>
            <pc:sldMk cId="3533213497" sldId="308"/>
            <ac:spMk id="3" creationId="{E6E30754-2E50-4776-B8D9-54F5434F2B23}"/>
          </ac:spMkLst>
        </pc:spChg>
      </pc:sldChg>
      <pc:sldChg chg="addSp delSp modSp add ord modNotesTx">
        <pc:chgData name="Michele Provost" userId="58387ef3-9626-4088-ac1a-f828e7e8d4a0" providerId="ADAL" clId="{86AB089B-FD1A-45E6-9393-0F2EC3483C8D}" dt="2019-02-15T18:38:57.351" v="22271" actId="20577"/>
        <pc:sldMkLst>
          <pc:docMk/>
          <pc:sldMk cId="115039304" sldId="309"/>
        </pc:sldMkLst>
        <pc:spChg chg="mod">
          <ac:chgData name="Michele Provost" userId="58387ef3-9626-4088-ac1a-f828e7e8d4a0" providerId="ADAL" clId="{86AB089B-FD1A-45E6-9393-0F2EC3483C8D}" dt="2019-02-15T18:37:38.283" v="22207" actId="6549"/>
          <ac:spMkLst>
            <pc:docMk/>
            <pc:sldMk cId="115039304" sldId="309"/>
            <ac:spMk id="3" creationId="{7168857A-0272-46B6-A038-8869296B8B5E}"/>
          </ac:spMkLst>
        </pc:spChg>
        <pc:spChg chg="add del mod">
          <ac:chgData name="Michele Provost" userId="58387ef3-9626-4088-ac1a-f828e7e8d4a0" providerId="ADAL" clId="{86AB089B-FD1A-45E6-9393-0F2EC3483C8D}" dt="2019-02-15T18:38:36.490" v="22215"/>
          <ac:spMkLst>
            <pc:docMk/>
            <pc:sldMk cId="115039304" sldId="309"/>
            <ac:spMk id="9" creationId="{901CA5D7-3C74-49E4-A105-C2B1E66B4219}"/>
          </ac:spMkLst>
        </pc:spChg>
        <pc:picChg chg="add del mod">
          <ac:chgData name="Michele Provost" userId="58387ef3-9626-4088-ac1a-f828e7e8d4a0" providerId="ADAL" clId="{86AB089B-FD1A-45E6-9393-0F2EC3483C8D}" dt="2019-02-15T18:38:12.286" v="22209"/>
          <ac:picMkLst>
            <pc:docMk/>
            <pc:sldMk cId="115039304" sldId="309"/>
            <ac:picMk id="5" creationId="{4E54B898-A820-4690-AE38-F6B2A71F9C3C}"/>
          </ac:picMkLst>
        </pc:picChg>
        <pc:picChg chg="del">
          <ac:chgData name="Michele Provost" userId="58387ef3-9626-4088-ac1a-f828e7e8d4a0" providerId="ADAL" clId="{86AB089B-FD1A-45E6-9393-0F2EC3483C8D}" dt="2019-02-15T18:37:32.298" v="22206"/>
          <ac:picMkLst>
            <pc:docMk/>
            <pc:sldMk cId="115039304" sldId="309"/>
            <ac:picMk id="7" creationId="{DDB60769-8860-45C9-BBCC-A3A31081B48B}"/>
          </ac:picMkLst>
        </pc:picChg>
        <pc:picChg chg="add mod">
          <ac:chgData name="Michele Provost" userId="58387ef3-9626-4088-ac1a-f828e7e8d4a0" providerId="ADAL" clId="{86AB089B-FD1A-45E6-9393-0F2EC3483C8D}" dt="2019-02-15T18:38:31.885" v="22212" actId="1076"/>
          <ac:picMkLst>
            <pc:docMk/>
            <pc:sldMk cId="115039304" sldId="309"/>
            <ac:picMk id="8" creationId="{67F0F7F1-D26E-4681-A385-070F6EBF5A15}"/>
          </ac:picMkLst>
        </pc:picChg>
      </pc:sldChg>
      <pc:sldChg chg="modSp add">
        <pc:chgData name="Michele Provost" userId="58387ef3-9626-4088-ac1a-f828e7e8d4a0" providerId="ADAL" clId="{86AB089B-FD1A-45E6-9393-0F2EC3483C8D}" dt="2019-02-15T22:19:17.170" v="25388" actId="6549"/>
        <pc:sldMkLst>
          <pc:docMk/>
          <pc:sldMk cId="2016652570" sldId="310"/>
        </pc:sldMkLst>
        <pc:spChg chg="mod">
          <ac:chgData name="Michele Provost" userId="58387ef3-9626-4088-ac1a-f828e7e8d4a0" providerId="ADAL" clId="{86AB089B-FD1A-45E6-9393-0F2EC3483C8D}" dt="2019-02-15T19:00:23.923" v="24015" actId="20577"/>
          <ac:spMkLst>
            <pc:docMk/>
            <pc:sldMk cId="2016652570" sldId="310"/>
            <ac:spMk id="2" creationId="{7983496E-1939-42C4-9BA0-48B75B28B308}"/>
          </ac:spMkLst>
        </pc:spChg>
        <pc:spChg chg="mod">
          <ac:chgData name="Michele Provost" userId="58387ef3-9626-4088-ac1a-f828e7e8d4a0" providerId="ADAL" clId="{86AB089B-FD1A-45E6-9393-0F2EC3483C8D}" dt="2019-02-15T22:19:17.170" v="25388" actId="6549"/>
          <ac:spMkLst>
            <pc:docMk/>
            <pc:sldMk cId="2016652570" sldId="310"/>
            <ac:spMk id="3" creationId="{66682FE8-C25D-45CA-9451-C31914D11C80}"/>
          </ac:spMkLst>
        </pc:spChg>
      </pc:sldChg>
      <pc:sldChg chg="addSp delSp modSp add">
        <pc:chgData name="Michele Provost" userId="58387ef3-9626-4088-ac1a-f828e7e8d4a0" providerId="ADAL" clId="{86AB089B-FD1A-45E6-9393-0F2EC3483C8D}" dt="2019-03-11T20:20:21.350" v="27885" actId="1076"/>
        <pc:sldMkLst>
          <pc:docMk/>
          <pc:sldMk cId="224245926" sldId="311"/>
        </pc:sldMkLst>
        <pc:spChg chg="mod">
          <ac:chgData name="Michele Provost" userId="58387ef3-9626-4088-ac1a-f828e7e8d4a0" providerId="ADAL" clId="{86AB089B-FD1A-45E6-9393-0F2EC3483C8D}" dt="2019-03-01T17:32:07.172" v="25592" actId="20577"/>
          <ac:spMkLst>
            <pc:docMk/>
            <pc:sldMk cId="224245926" sldId="311"/>
            <ac:spMk id="2" creationId="{4BBE5A42-787C-4E6B-A4F3-BC6AC893FBAB}"/>
          </ac:spMkLst>
        </pc:spChg>
        <pc:spChg chg="del">
          <ac:chgData name="Michele Provost" userId="58387ef3-9626-4088-ac1a-f828e7e8d4a0" providerId="ADAL" clId="{86AB089B-FD1A-45E6-9393-0F2EC3483C8D}" dt="2019-03-01T17:32:01.569" v="25577"/>
          <ac:spMkLst>
            <pc:docMk/>
            <pc:sldMk cId="224245926" sldId="311"/>
            <ac:spMk id="3" creationId="{147A9A5D-A23A-48A0-9209-676264EDB138}"/>
          </ac:spMkLst>
        </pc:spChg>
        <pc:picChg chg="add mod">
          <ac:chgData name="Michele Provost" userId="58387ef3-9626-4088-ac1a-f828e7e8d4a0" providerId="ADAL" clId="{86AB089B-FD1A-45E6-9393-0F2EC3483C8D}" dt="2019-03-11T20:19:56.065" v="27874" actId="1076"/>
          <ac:picMkLst>
            <pc:docMk/>
            <pc:sldMk cId="224245926" sldId="311"/>
            <ac:picMk id="4" creationId="{509C5442-3163-43AC-A714-6DC468422B32}"/>
          </ac:picMkLst>
        </pc:picChg>
        <pc:picChg chg="add mod">
          <ac:chgData name="Michele Provost" userId="58387ef3-9626-4088-ac1a-f828e7e8d4a0" providerId="ADAL" clId="{86AB089B-FD1A-45E6-9393-0F2EC3483C8D}" dt="2019-03-11T20:20:21.350" v="27885" actId="1076"/>
          <ac:picMkLst>
            <pc:docMk/>
            <pc:sldMk cId="224245926" sldId="311"/>
            <ac:picMk id="5" creationId="{DF3E5BA1-934D-471D-8844-314C599C19F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B1A29A-7388-4720-A694-B1386EA954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570427-A807-4D55-8437-9D83821B71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7DB049-5A92-4345-9C69-E1C8C8B2C0EA}" type="datetimeFigureOut">
              <a:rPr lang="en-US" smtClean="0"/>
              <a:t>4/12/2019</a:t>
            </a:fld>
            <a:endParaRPr lang="en-US"/>
          </a:p>
        </p:txBody>
      </p:sp>
      <p:sp>
        <p:nvSpPr>
          <p:cNvPr id="4" name="Footer Placeholder 3">
            <a:extLst>
              <a:ext uri="{FF2B5EF4-FFF2-40B4-BE49-F238E27FC236}">
                <a16:creationId xmlns:a16="http://schemas.microsoft.com/office/drawing/2014/main" id="{AC180617-5EF9-48C8-AAD0-9797D4B3D7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191F56-8E4E-4C82-831F-A1D19FF50F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6BA3AF-438A-4F83-B465-2A52C8D8A6A8}" type="slidenum">
              <a:rPr lang="en-US" smtClean="0"/>
              <a:t>‹#›</a:t>
            </a:fld>
            <a:endParaRPr lang="en-US"/>
          </a:p>
        </p:txBody>
      </p:sp>
    </p:spTree>
    <p:extLst>
      <p:ext uri="{BB962C8B-B14F-4D97-AF65-F5344CB8AC3E}">
        <p14:creationId xmlns:p14="http://schemas.microsoft.com/office/powerpoint/2010/main" val="3597081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418B4-47D1-46AC-ACB9-2CA35834A884}" type="datetimeFigureOut">
              <a:rPr lang="en-US" smtClean="0"/>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42629-9B69-48F6-9EC8-CF4615270590}" type="slidenum">
              <a:rPr lang="en-US" smtClean="0"/>
              <a:t>‹#›</a:t>
            </a:fld>
            <a:endParaRPr lang="en-US"/>
          </a:p>
        </p:txBody>
      </p:sp>
    </p:spTree>
    <p:extLst>
      <p:ext uri="{BB962C8B-B14F-4D97-AF65-F5344CB8AC3E}">
        <p14:creationId xmlns:p14="http://schemas.microsoft.com/office/powerpoint/2010/main" val="3490668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answered yes to one or both questions, you have experienced an ethical or boundary conflict</a:t>
            </a:r>
          </a:p>
          <a:p>
            <a:r>
              <a:rPr lang="en-US" dirty="0"/>
              <a:t>-we have all experienced this in our work in the past and will in the future</a:t>
            </a:r>
          </a:p>
          <a:p>
            <a:r>
              <a:rPr lang="en-US" dirty="0"/>
              <a:t>-the question isn’t “if” you’ll experience it, it is “when” </a:t>
            </a:r>
          </a:p>
        </p:txBody>
      </p:sp>
      <p:sp>
        <p:nvSpPr>
          <p:cNvPr id="4" name="Slide Number Placeholder 3"/>
          <p:cNvSpPr>
            <a:spLocks noGrp="1"/>
          </p:cNvSpPr>
          <p:nvPr>
            <p:ph type="sldNum" sz="quarter" idx="5"/>
          </p:nvPr>
        </p:nvSpPr>
        <p:spPr/>
        <p:txBody>
          <a:bodyPr/>
          <a:lstStyle/>
          <a:p>
            <a:fld id="{48442629-9B69-48F6-9EC8-CF4615270590}" type="slidenum">
              <a:rPr lang="en-US" smtClean="0"/>
              <a:t>4</a:t>
            </a:fld>
            <a:endParaRPr lang="en-US"/>
          </a:p>
        </p:txBody>
      </p:sp>
    </p:spTree>
    <p:extLst>
      <p:ext uri="{BB962C8B-B14F-4D97-AF65-F5344CB8AC3E}">
        <p14:creationId xmlns:p14="http://schemas.microsoft.com/office/powerpoint/2010/main" val="272182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-legal standards are standards that are set forth in governmental laws</a:t>
            </a:r>
          </a:p>
          <a:p>
            <a:r>
              <a:rPr lang="en-US" dirty="0"/>
              <a:t>-legal standards can be useful because they tell us what we can and cannot do</a:t>
            </a:r>
          </a:p>
          <a:p>
            <a:r>
              <a:rPr lang="en-US" dirty="0"/>
              <a:t>-something can be legal, but not ethical, or vise versa</a:t>
            </a:r>
          </a:p>
          <a:p>
            <a:r>
              <a:rPr lang="en-US" dirty="0"/>
              <a:t>-can you think of an example of something where what is legal and ethical are in conflict?</a:t>
            </a:r>
          </a:p>
          <a:p>
            <a:r>
              <a:rPr lang="en-US" dirty="0"/>
              <a:t>-physical punishment of children and abortion may be legal, but some might feel it is unethical</a:t>
            </a:r>
          </a:p>
          <a:p>
            <a:r>
              <a:rPr lang="en-US" dirty="0"/>
              <a:t>-stealing from grocery store is illegal, but some might feel it is ethical to steal baby formula to feed infant</a:t>
            </a:r>
          </a:p>
          <a:p>
            <a:r>
              <a:rPr lang="en-US" dirty="0"/>
              <a:t>-removing food/water from terminally ill person might be legal, but some feel it is unethical </a:t>
            </a:r>
          </a:p>
          <a:p>
            <a:r>
              <a:rPr lang="en-US" dirty="0"/>
              <a:t>-sometimes legal standards tell certain professionals what they must do or are required to do, </a:t>
            </a:r>
            <a:r>
              <a:rPr lang="en-US" dirty="0" err="1"/>
              <a:t>ie</a:t>
            </a:r>
            <a:r>
              <a:rPr lang="en-US" dirty="0"/>
              <a:t>. mandatory reporting</a:t>
            </a:r>
          </a:p>
        </p:txBody>
      </p:sp>
      <p:sp>
        <p:nvSpPr>
          <p:cNvPr id="4" name="Slide Number Placeholder 3"/>
          <p:cNvSpPr>
            <a:spLocks noGrp="1"/>
          </p:cNvSpPr>
          <p:nvPr>
            <p:ph type="sldNum" sz="quarter" idx="5"/>
          </p:nvPr>
        </p:nvSpPr>
        <p:spPr/>
        <p:txBody>
          <a:bodyPr/>
          <a:lstStyle/>
          <a:p>
            <a:fld id="{48442629-9B69-48F6-9EC8-CF4615270590}" type="slidenum">
              <a:rPr lang="en-US" smtClean="0"/>
              <a:t>18</a:t>
            </a:fld>
            <a:endParaRPr lang="en-US"/>
          </a:p>
        </p:txBody>
      </p:sp>
    </p:spTree>
    <p:extLst>
      <p:ext uri="{BB962C8B-B14F-4D97-AF65-F5344CB8AC3E}">
        <p14:creationId xmlns:p14="http://schemas.microsoft.com/office/powerpoint/2010/main" val="19005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set boundaries with our relationships all the time</a:t>
            </a:r>
          </a:p>
          <a:p>
            <a:r>
              <a:rPr lang="en-US" dirty="0"/>
              <a:t>-sometimes boundaries are set for us</a:t>
            </a:r>
          </a:p>
          <a:p>
            <a:r>
              <a:rPr lang="en-US" dirty="0"/>
              <a:t>-same behavior—hugging your aunt vs. hugging your doctor or boss</a:t>
            </a:r>
          </a:p>
          <a:p>
            <a:r>
              <a:rPr lang="en-US" dirty="0"/>
              <a:t>-not always clear and easy to violate</a:t>
            </a:r>
          </a:p>
          <a:p>
            <a:r>
              <a:rPr lang="en-US" dirty="0"/>
              <a:t>-often don’t realize a boundary has been violated until after</a:t>
            </a:r>
          </a:p>
          <a:p>
            <a:r>
              <a:rPr lang="en-US" dirty="0"/>
              <a:t>-we’ll go into boundaries in more detail later</a:t>
            </a:r>
          </a:p>
        </p:txBody>
      </p:sp>
      <p:sp>
        <p:nvSpPr>
          <p:cNvPr id="4" name="Slide Number Placeholder 3"/>
          <p:cNvSpPr>
            <a:spLocks noGrp="1"/>
          </p:cNvSpPr>
          <p:nvPr>
            <p:ph type="sldNum" sz="quarter" idx="5"/>
          </p:nvPr>
        </p:nvSpPr>
        <p:spPr/>
        <p:txBody>
          <a:bodyPr/>
          <a:lstStyle/>
          <a:p>
            <a:fld id="{48442629-9B69-48F6-9EC8-CF4615270590}" type="slidenum">
              <a:rPr lang="en-US" smtClean="0"/>
              <a:t>19</a:t>
            </a:fld>
            <a:endParaRPr lang="en-US"/>
          </a:p>
        </p:txBody>
      </p:sp>
    </p:spTree>
    <p:extLst>
      <p:ext uri="{BB962C8B-B14F-4D97-AF65-F5344CB8AC3E}">
        <p14:creationId xmlns:p14="http://schemas.microsoft.com/office/powerpoint/2010/main" val="351615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core elements of ethical decision making</a:t>
            </a:r>
          </a:p>
          <a:p>
            <a:r>
              <a:rPr lang="en-US" dirty="0"/>
              <a:t>-many different decision making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to practice the skills and not always rely on others to tell you what to do</a:t>
            </a:r>
          </a:p>
          <a:p>
            <a:endParaRPr lang="en-US" dirty="0"/>
          </a:p>
        </p:txBody>
      </p:sp>
      <p:sp>
        <p:nvSpPr>
          <p:cNvPr id="4" name="Slide Number Placeholder 3"/>
          <p:cNvSpPr>
            <a:spLocks noGrp="1"/>
          </p:cNvSpPr>
          <p:nvPr>
            <p:ph type="sldNum" sz="quarter" idx="5"/>
          </p:nvPr>
        </p:nvSpPr>
        <p:spPr/>
        <p:txBody>
          <a:bodyPr/>
          <a:lstStyle/>
          <a:p>
            <a:fld id="{48442629-9B69-48F6-9EC8-CF4615270590}" type="slidenum">
              <a:rPr lang="en-US" smtClean="0"/>
              <a:t>21</a:t>
            </a:fld>
            <a:endParaRPr lang="en-US"/>
          </a:p>
        </p:txBody>
      </p:sp>
    </p:spTree>
    <p:extLst>
      <p:ext uri="{BB962C8B-B14F-4D97-AF65-F5344CB8AC3E}">
        <p14:creationId xmlns:p14="http://schemas.microsoft.com/office/powerpoint/2010/main" val="178855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has developed a 6-step decision making model for ethical decision making</a:t>
            </a:r>
          </a:p>
          <a:p>
            <a:r>
              <a:rPr lang="en-US" dirty="0"/>
              <a:t>-available in hard copy book form or in Model Implementation Library</a:t>
            </a:r>
          </a:p>
          <a:p>
            <a:r>
              <a:rPr lang="en-US" dirty="0"/>
              <a:t>-if have book, feel free to follow along on pages 25-27</a:t>
            </a:r>
          </a:p>
        </p:txBody>
      </p:sp>
      <p:sp>
        <p:nvSpPr>
          <p:cNvPr id="4" name="Slide Number Placeholder 3"/>
          <p:cNvSpPr>
            <a:spLocks noGrp="1"/>
          </p:cNvSpPr>
          <p:nvPr>
            <p:ph type="sldNum" sz="quarter" idx="5"/>
          </p:nvPr>
        </p:nvSpPr>
        <p:spPr/>
        <p:txBody>
          <a:bodyPr/>
          <a:lstStyle/>
          <a:p>
            <a:fld id="{48442629-9B69-48F6-9EC8-CF4615270590}" type="slidenum">
              <a:rPr lang="en-US" smtClean="0"/>
              <a:t>22</a:t>
            </a:fld>
            <a:endParaRPr lang="en-US"/>
          </a:p>
        </p:txBody>
      </p:sp>
    </p:spTree>
    <p:extLst>
      <p:ext uri="{BB962C8B-B14F-4D97-AF65-F5344CB8AC3E}">
        <p14:creationId xmlns:p14="http://schemas.microsoft.com/office/powerpoint/2010/main" val="1099019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example of invitation to client’s birthday party</a:t>
            </a:r>
          </a:p>
        </p:txBody>
      </p:sp>
      <p:sp>
        <p:nvSpPr>
          <p:cNvPr id="4" name="Slide Number Placeholder 3"/>
          <p:cNvSpPr>
            <a:spLocks noGrp="1"/>
          </p:cNvSpPr>
          <p:nvPr>
            <p:ph type="sldNum" sz="quarter" idx="5"/>
          </p:nvPr>
        </p:nvSpPr>
        <p:spPr/>
        <p:txBody>
          <a:bodyPr/>
          <a:lstStyle/>
          <a:p>
            <a:fld id="{48442629-9B69-48F6-9EC8-CF4615270590}" type="slidenum">
              <a:rPr lang="en-US" smtClean="0"/>
              <a:t>23</a:t>
            </a:fld>
            <a:endParaRPr lang="en-US"/>
          </a:p>
        </p:txBody>
      </p:sp>
    </p:spTree>
    <p:extLst>
      <p:ext uri="{BB962C8B-B14F-4D97-AF65-F5344CB8AC3E}">
        <p14:creationId xmlns:p14="http://schemas.microsoft.com/office/powerpoint/2010/main" val="3416920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discuss social work code of ethics</a:t>
            </a:r>
          </a:p>
          <a:p>
            <a:r>
              <a:rPr lang="en-US" dirty="0"/>
              <a:t>-does code of ethics tell me whether to attend party or not? No.</a:t>
            </a:r>
          </a:p>
          <a:p>
            <a:r>
              <a:rPr lang="en-US" dirty="0"/>
              <a:t>-what principles and values might apply? </a:t>
            </a:r>
          </a:p>
          <a:p>
            <a:r>
              <a:rPr lang="en-US" dirty="0"/>
              <a:t>-autonomy, beneficence, nonmaleficence, culturally sensitive, </a:t>
            </a:r>
          </a:p>
          <a:p>
            <a:endParaRPr lang="en-US" dirty="0"/>
          </a:p>
        </p:txBody>
      </p:sp>
      <p:sp>
        <p:nvSpPr>
          <p:cNvPr id="4" name="Slide Number Placeholder 3"/>
          <p:cNvSpPr>
            <a:spLocks noGrp="1"/>
          </p:cNvSpPr>
          <p:nvPr>
            <p:ph type="sldNum" sz="quarter" idx="5"/>
          </p:nvPr>
        </p:nvSpPr>
        <p:spPr/>
        <p:txBody>
          <a:bodyPr/>
          <a:lstStyle/>
          <a:p>
            <a:fld id="{48442629-9B69-48F6-9EC8-CF4615270590}" type="slidenum">
              <a:rPr lang="en-US" smtClean="0"/>
              <a:t>24</a:t>
            </a:fld>
            <a:endParaRPr lang="en-US"/>
          </a:p>
        </p:txBody>
      </p:sp>
    </p:spTree>
    <p:extLst>
      <p:ext uri="{BB962C8B-B14F-4D97-AF65-F5344CB8AC3E}">
        <p14:creationId xmlns:p14="http://schemas.microsoft.com/office/powerpoint/2010/main" val="282053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continue party example…</a:t>
            </a:r>
          </a:p>
          <a:p>
            <a:r>
              <a:rPr lang="en-US" dirty="0"/>
              <a:t>-what are some solutions? </a:t>
            </a:r>
          </a:p>
          <a:p>
            <a:r>
              <a:rPr lang="en-US" dirty="0"/>
              <a:t>-record answers on flip chart paper</a:t>
            </a:r>
          </a:p>
          <a:p>
            <a:r>
              <a:rPr lang="en-US" dirty="0"/>
              <a:t>-go to the party, don’t go, go for short time, give family a card or small gift, but don’t go to party</a:t>
            </a:r>
          </a:p>
          <a:p>
            <a:r>
              <a:rPr lang="en-US" dirty="0"/>
              <a:t>-tell family you have a conflict or its against agency policy</a:t>
            </a:r>
          </a:p>
          <a:p>
            <a:r>
              <a:rPr lang="en-US" dirty="0"/>
              <a:t>-tell family you’ll attend, but cancel later</a:t>
            </a:r>
          </a:p>
          <a:p>
            <a:r>
              <a:rPr lang="en-US" dirty="0"/>
              <a:t>-tell family you’re not comfortable attending</a:t>
            </a:r>
          </a:p>
          <a:p>
            <a:endParaRPr lang="en-US" dirty="0"/>
          </a:p>
        </p:txBody>
      </p:sp>
      <p:sp>
        <p:nvSpPr>
          <p:cNvPr id="4" name="Slide Number Placeholder 3"/>
          <p:cNvSpPr>
            <a:spLocks noGrp="1"/>
          </p:cNvSpPr>
          <p:nvPr>
            <p:ph type="sldNum" sz="quarter" idx="5"/>
          </p:nvPr>
        </p:nvSpPr>
        <p:spPr/>
        <p:txBody>
          <a:bodyPr/>
          <a:lstStyle/>
          <a:p>
            <a:fld id="{48442629-9B69-48F6-9EC8-CF4615270590}" type="slidenum">
              <a:rPr lang="en-US" smtClean="0"/>
              <a:t>25</a:t>
            </a:fld>
            <a:endParaRPr lang="en-US"/>
          </a:p>
        </p:txBody>
      </p:sp>
    </p:spTree>
    <p:extLst>
      <p:ext uri="{BB962C8B-B14F-4D97-AF65-F5344CB8AC3E}">
        <p14:creationId xmlns:p14="http://schemas.microsoft.com/office/powerpoint/2010/main" val="4132835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-party example-how will decision affect the family, the child, my family, my agency</a:t>
            </a:r>
          </a:p>
          <a:p>
            <a:r>
              <a:rPr lang="en-US" dirty="0"/>
              <a:t>-decide to not go to party because its against agency policy</a:t>
            </a:r>
          </a:p>
        </p:txBody>
      </p:sp>
      <p:sp>
        <p:nvSpPr>
          <p:cNvPr id="4" name="Slide Number Placeholder 3"/>
          <p:cNvSpPr>
            <a:spLocks noGrp="1"/>
          </p:cNvSpPr>
          <p:nvPr>
            <p:ph type="sldNum" sz="quarter" idx="5"/>
          </p:nvPr>
        </p:nvSpPr>
        <p:spPr/>
        <p:txBody>
          <a:bodyPr/>
          <a:lstStyle/>
          <a:p>
            <a:fld id="{48442629-9B69-48F6-9EC8-CF4615270590}" type="slidenum">
              <a:rPr lang="en-US" smtClean="0"/>
              <a:t>26</a:t>
            </a:fld>
            <a:endParaRPr lang="en-US"/>
          </a:p>
        </p:txBody>
      </p:sp>
    </p:spTree>
    <p:extLst>
      <p:ext uri="{BB962C8B-B14F-4D97-AF65-F5344CB8AC3E}">
        <p14:creationId xmlns:p14="http://schemas.microsoft.com/office/powerpoint/2010/main" val="1275906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and when to tell family</a:t>
            </a:r>
          </a:p>
          <a:p>
            <a:r>
              <a:rPr lang="en-US" dirty="0"/>
              <a:t>-what might be reaction? </a:t>
            </a:r>
          </a:p>
          <a:p>
            <a:r>
              <a:rPr lang="en-US" dirty="0"/>
              <a:t>-what actually happened? How do I feel?</a:t>
            </a:r>
          </a:p>
        </p:txBody>
      </p:sp>
      <p:sp>
        <p:nvSpPr>
          <p:cNvPr id="4" name="Slide Number Placeholder 3"/>
          <p:cNvSpPr>
            <a:spLocks noGrp="1"/>
          </p:cNvSpPr>
          <p:nvPr>
            <p:ph type="sldNum" sz="quarter" idx="5"/>
          </p:nvPr>
        </p:nvSpPr>
        <p:spPr/>
        <p:txBody>
          <a:bodyPr/>
          <a:lstStyle/>
          <a:p>
            <a:fld id="{48442629-9B69-48F6-9EC8-CF4615270590}" type="slidenum">
              <a:rPr lang="en-US" smtClean="0"/>
              <a:t>27</a:t>
            </a:fld>
            <a:endParaRPr lang="en-US"/>
          </a:p>
        </p:txBody>
      </p:sp>
    </p:spTree>
    <p:extLst>
      <p:ext uri="{BB962C8B-B14F-4D97-AF65-F5344CB8AC3E}">
        <p14:creationId xmlns:p14="http://schemas.microsoft.com/office/powerpoint/2010/main" val="2978464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period of time, reflect on process</a:t>
            </a:r>
          </a:p>
          <a:p>
            <a:r>
              <a:rPr lang="en-US" dirty="0"/>
              <a:t>-would I do the same thing again? Do anything differently? </a:t>
            </a:r>
          </a:p>
        </p:txBody>
      </p:sp>
      <p:sp>
        <p:nvSpPr>
          <p:cNvPr id="4" name="Slide Number Placeholder 3"/>
          <p:cNvSpPr>
            <a:spLocks noGrp="1"/>
          </p:cNvSpPr>
          <p:nvPr>
            <p:ph type="sldNum" sz="quarter" idx="5"/>
          </p:nvPr>
        </p:nvSpPr>
        <p:spPr/>
        <p:txBody>
          <a:bodyPr/>
          <a:lstStyle/>
          <a:p>
            <a:fld id="{48442629-9B69-48F6-9EC8-CF4615270590}" type="slidenum">
              <a:rPr lang="en-US" smtClean="0"/>
              <a:t>28</a:t>
            </a:fld>
            <a:endParaRPr lang="en-US"/>
          </a:p>
        </p:txBody>
      </p:sp>
    </p:spTree>
    <p:extLst>
      <p:ext uri="{BB962C8B-B14F-4D97-AF65-F5344CB8AC3E}">
        <p14:creationId xmlns:p14="http://schemas.microsoft.com/office/powerpoint/2010/main" val="114003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442629-9B69-48F6-9EC8-CF4615270590}" type="slidenum">
              <a:rPr lang="en-US" smtClean="0"/>
              <a:t>7</a:t>
            </a:fld>
            <a:endParaRPr lang="en-US"/>
          </a:p>
        </p:txBody>
      </p:sp>
    </p:spTree>
    <p:extLst>
      <p:ext uri="{BB962C8B-B14F-4D97-AF65-F5344CB8AC3E}">
        <p14:creationId xmlns:p14="http://schemas.microsoft.com/office/powerpoint/2010/main" val="2706711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GROUPS-</a:t>
            </a:r>
          </a:p>
          <a:p>
            <a:endParaRPr lang="en-US" dirty="0"/>
          </a:p>
          <a:p>
            <a:r>
              <a:rPr lang="en-US" dirty="0"/>
              <a:t>-Let’s practice the 6 steps for this scenario in small groups</a:t>
            </a:r>
          </a:p>
          <a:p>
            <a:r>
              <a:rPr lang="en-US" dirty="0"/>
              <a:t>-groups of 3 or 4 people for about 10-15 minutes</a:t>
            </a:r>
          </a:p>
          <a:p>
            <a:r>
              <a:rPr lang="en-US" dirty="0"/>
              <a:t>-all groups work on same scenario—Homeless family</a:t>
            </a:r>
          </a:p>
          <a:p>
            <a:r>
              <a:rPr lang="en-US" dirty="0"/>
              <a:t>-report to larger group after</a:t>
            </a:r>
          </a:p>
        </p:txBody>
      </p:sp>
      <p:sp>
        <p:nvSpPr>
          <p:cNvPr id="4" name="Slide Number Placeholder 3"/>
          <p:cNvSpPr>
            <a:spLocks noGrp="1"/>
          </p:cNvSpPr>
          <p:nvPr>
            <p:ph type="sldNum" sz="quarter" idx="5"/>
          </p:nvPr>
        </p:nvSpPr>
        <p:spPr/>
        <p:txBody>
          <a:bodyPr/>
          <a:lstStyle/>
          <a:p>
            <a:fld id="{48442629-9B69-48F6-9EC8-CF4615270590}" type="slidenum">
              <a:rPr lang="en-US" smtClean="0"/>
              <a:t>29</a:t>
            </a:fld>
            <a:endParaRPr lang="en-US"/>
          </a:p>
        </p:txBody>
      </p:sp>
    </p:spTree>
    <p:extLst>
      <p:ext uri="{BB962C8B-B14F-4D97-AF65-F5344CB8AC3E}">
        <p14:creationId xmlns:p14="http://schemas.microsoft.com/office/powerpoint/2010/main" val="331358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common ethical situations that arise for helping professionals and HVs </a:t>
            </a:r>
          </a:p>
        </p:txBody>
      </p:sp>
      <p:sp>
        <p:nvSpPr>
          <p:cNvPr id="4" name="Slide Number Placeholder 3"/>
          <p:cNvSpPr>
            <a:spLocks noGrp="1"/>
          </p:cNvSpPr>
          <p:nvPr>
            <p:ph type="sldNum" sz="quarter" idx="5"/>
          </p:nvPr>
        </p:nvSpPr>
        <p:spPr/>
        <p:txBody>
          <a:bodyPr/>
          <a:lstStyle/>
          <a:p>
            <a:fld id="{48442629-9B69-48F6-9EC8-CF4615270590}" type="slidenum">
              <a:rPr lang="en-US" smtClean="0"/>
              <a:t>30</a:t>
            </a:fld>
            <a:endParaRPr lang="en-US"/>
          </a:p>
        </p:txBody>
      </p:sp>
    </p:spTree>
    <p:extLst>
      <p:ext uri="{BB962C8B-B14F-4D97-AF65-F5344CB8AC3E}">
        <p14:creationId xmlns:p14="http://schemas.microsoft.com/office/powerpoint/2010/main" val="445568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be upfront and honest with families at enrollment about what will be and what won’t be kept confidential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use outcome/assessment results, how/when to communicate with other agencies</a:t>
            </a:r>
          </a:p>
          <a:p>
            <a:r>
              <a:rPr lang="en-US" dirty="0"/>
              <a:t>-consent process is key</a:t>
            </a:r>
          </a:p>
          <a:p>
            <a:r>
              <a:rPr lang="en-US" dirty="0"/>
              <a:t>-maintenance of records, use of technology in general</a:t>
            </a:r>
          </a:p>
          <a:p>
            <a:r>
              <a:rPr lang="en-US" dirty="0"/>
              <a:t>-should have agency policies about how to handle and store records, both hard copy and electronic </a:t>
            </a:r>
          </a:p>
          <a:p>
            <a:r>
              <a:rPr lang="en-US" dirty="0"/>
              <a:t>-all states are slightly different, be sure you understand laws</a:t>
            </a:r>
          </a:p>
          <a:p>
            <a:r>
              <a:rPr lang="en-US" dirty="0"/>
              <a:t>-may have obligation if client says they intend to commit a crime</a:t>
            </a:r>
          </a:p>
          <a:p>
            <a:r>
              <a:rPr lang="en-US" dirty="0"/>
              <a:t>-famous duty to warn case</a:t>
            </a:r>
          </a:p>
          <a:p>
            <a:r>
              <a:rPr lang="en-US" dirty="0"/>
              <a:t>-Threats not against individual, but also against organization, activity, event</a:t>
            </a:r>
          </a:p>
        </p:txBody>
      </p:sp>
      <p:sp>
        <p:nvSpPr>
          <p:cNvPr id="4" name="Slide Number Placeholder 3"/>
          <p:cNvSpPr>
            <a:spLocks noGrp="1"/>
          </p:cNvSpPr>
          <p:nvPr>
            <p:ph type="sldNum" sz="quarter" idx="5"/>
          </p:nvPr>
        </p:nvSpPr>
        <p:spPr/>
        <p:txBody>
          <a:bodyPr/>
          <a:lstStyle/>
          <a:p>
            <a:fld id="{48442629-9B69-48F6-9EC8-CF4615270590}" type="slidenum">
              <a:rPr lang="en-US" smtClean="0"/>
              <a:t>31</a:t>
            </a:fld>
            <a:endParaRPr lang="en-US"/>
          </a:p>
        </p:txBody>
      </p:sp>
    </p:spTree>
    <p:extLst>
      <p:ext uri="{BB962C8B-B14F-4D97-AF65-F5344CB8AC3E}">
        <p14:creationId xmlns:p14="http://schemas.microsoft.com/office/powerpoint/2010/main" val="267025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-Hired with a set of skills, knowledge, and competencies to do their job</a:t>
            </a:r>
          </a:p>
          <a:p>
            <a:r>
              <a:rPr lang="en-US" dirty="0"/>
              <a:t>-we are expected to work within our set of skills and not outside</a:t>
            </a:r>
          </a:p>
          <a:p>
            <a:endParaRPr lang="en-US" dirty="0"/>
          </a:p>
        </p:txBody>
      </p:sp>
      <p:sp>
        <p:nvSpPr>
          <p:cNvPr id="4" name="Slide Number Placeholder 3"/>
          <p:cNvSpPr>
            <a:spLocks noGrp="1"/>
          </p:cNvSpPr>
          <p:nvPr>
            <p:ph type="sldNum" sz="quarter" idx="5"/>
          </p:nvPr>
        </p:nvSpPr>
        <p:spPr/>
        <p:txBody>
          <a:bodyPr/>
          <a:lstStyle/>
          <a:p>
            <a:fld id="{48442629-9B69-48F6-9EC8-CF4615270590}" type="slidenum">
              <a:rPr lang="en-US" smtClean="0"/>
              <a:t>32</a:t>
            </a:fld>
            <a:endParaRPr lang="en-US"/>
          </a:p>
        </p:txBody>
      </p:sp>
    </p:spTree>
    <p:extLst>
      <p:ext uri="{BB962C8B-B14F-4D97-AF65-F5344CB8AC3E}">
        <p14:creationId xmlns:p14="http://schemas.microsoft.com/office/powerpoint/2010/main" val="33003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can feel like they need to be all things to all people</a:t>
            </a:r>
          </a:p>
          <a:p>
            <a:r>
              <a:rPr lang="en-US" dirty="0"/>
              <a:t>-”I’m the only one who can help” “I’m the only one who really understands”</a:t>
            </a:r>
          </a:p>
          <a:p>
            <a:r>
              <a:rPr lang="en-US" dirty="0"/>
              <a:t>-could experience pressure from family and/or agency to practice outside scope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result in delivering services not qualified to provide</a:t>
            </a:r>
          </a:p>
          <a:p>
            <a:r>
              <a:rPr lang="en-US" dirty="0"/>
              <a:t>-have a strong referral network in community and use it when necessary</a:t>
            </a:r>
          </a:p>
          <a:p>
            <a:r>
              <a:rPr lang="en-US" dirty="0"/>
              <a:t>-related to boundaries that we’ll discuss later</a:t>
            </a:r>
          </a:p>
        </p:txBody>
      </p:sp>
      <p:sp>
        <p:nvSpPr>
          <p:cNvPr id="4" name="Slide Number Placeholder 3"/>
          <p:cNvSpPr>
            <a:spLocks noGrp="1"/>
          </p:cNvSpPr>
          <p:nvPr>
            <p:ph type="sldNum" sz="quarter" idx="5"/>
          </p:nvPr>
        </p:nvSpPr>
        <p:spPr/>
        <p:txBody>
          <a:bodyPr/>
          <a:lstStyle/>
          <a:p>
            <a:fld id="{48442629-9B69-48F6-9EC8-CF4615270590}" type="slidenum">
              <a:rPr lang="en-US" smtClean="0"/>
              <a:t>33</a:t>
            </a:fld>
            <a:endParaRPr lang="en-US"/>
          </a:p>
        </p:txBody>
      </p:sp>
    </p:spTree>
    <p:extLst>
      <p:ext uri="{BB962C8B-B14F-4D97-AF65-F5344CB8AC3E}">
        <p14:creationId xmlns:p14="http://schemas.microsoft.com/office/powerpoint/2010/main" val="4006888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in this context goes far beyond race, gender, ethnicity</a:t>
            </a:r>
          </a:p>
          <a:p>
            <a:r>
              <a:rPr lang="en-US" dirty="0"/>
              <a:t>-diversity in how we view the world, what is important to us, values</a:t>
            </a:r>
          </a:p>
          <a:p>
            <a:r>
              <a:rPr lang="en-US" dirty="0"/>
              <a:t>-easy to say we won’t let our personal values affect our work, but sometimes hard to do</a:t>
            </a:r>
          </a:p>
          <a:p>
            <a:r>
              <a:rPr lang="en-US" dirty="0"/>
              <a:t>-we all have personal biases, some are conscience, some are unconscious</a:t>
            </a:r>
          </a:p>
          <a:p>
            <a:r>
              <a:rPr lang="en-US" dirty="0"/>
              <a:t>-impossible to completely eliminate biases from our lives, so important to be aware of them and how they affect our professional lives</a:t>
            </a:r>
          </a:p>
          <a:p>
            <a:r>
              <a:rPr lang="en-US" dirty="0"/>
              <a:t>-need to reflect on biases, especially when working with families who are very different from your own</a:t>
            </a:r>
          </a:p>
        </p:txBody>
      </p:sp>
      <p:sp>
        <p:nvSpPr>
          <p:cNvPr id="4" name="Slide Number Placeholder 3"/>
          <p:cNvSpPr>
            <a:spLocks noGrp="1"/>
          </p:cNvSpPr>
          <p:nvPr>
            <p:ph type="sldNum" sz="quarter" idx="5"/>
          </p:nvPr>
        </p:nvSpPr>
        <p:spPr/>
        <p:txBody>
          <a:bodyPr/>
          <a:lstStyle/>
          <a:p>
            <a:fld id="{48442629-9B69-48F6-9EC8-CF4615270590}" type="slidenum">
              <a:rPr lang="en-US" smtClean="0"/>
              <a:t>34</a:t>
            </a:fld>
            <a:endParaRPr lang="en-US"/>
          </a:p>
        </p:txBody>
      </p:sp>
    </p:spTree>
    <p:extLst>
      <p:ext uri="{BB962C8B-B14F-4D97-AF65-F5344CB8AC3E}">
        <p14:creationId xmlns:p14="http://schemas.microsoft.com/office/powerpoint/2010/main" val="3035300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-solicit from audience what their hot button issues are</a:t>
            </a:r>
          </a:p>
          <a:p>
            <a:r>
              <a:rPr lang="en-US" dirty="0"/>
              <a:t>-we all have certain issues that we have a strong response to</a:t>
            </a:r>
          </a:p>
          <a:p>
            <a:r>
              <a:rPr lang="en-US" dirty="0"/>
              <a:t>-important to be aware of what those issues are</a:t>
            </a:r>
          </a:p>
        </p:txBody>
      </p:sp>
      <p:sp>
        <p:nvSpPr>
          <p:cNvPr id="4" name="Slide Number Placeholder 3"/>
          <p:cNvSpPr>
            <a:spLocks noGrp="1"/>
          </p:cNvSpPr>
          <p:nvPr>
            <p:ph type="sldNum" sz="quarter" idx="5"/>
          </p:nvPr>
        </p:nvSpPr>
        <p:spPr/>
        <p:txBody>
          <a:bodyPr/>
          <a:lstStyle/>
          <a:p>
            <a:fld id="{48442629-9B69-48F6-9EC8-CF4615270590}" type="slidenum">
              <a:rPr lang="en-US" smtClean="0"/>
              <a:t>35</a:t>
            </a:fld>
            <a:endParaRPr lang="en-US"/>
          </a:p>
        </p:txBody>
      </p:sp>
    </p:spTree>
    <p:extLst>
      <p:ext uri="{BB962C8B-B14F-4D97-AF65-F5344CB8AC3E}">
        <p14:creationId xmlns:p14="http://schemas.microsoft.com/office/powerpoint/2010/main" val="2301259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transitions like the child has “aged out”, family is moving</a:t>
            </a:r>
          </a:p>
          <a:p>
            <a:r>
              <a:rPr lang="en-US" dirty="0"/>
              <a:t>-difficult to handle when family is not taking advantage of services offered</a:t>
            </a:r>
          </a:p>
          <a:p>
            <a:r>
              <a:rPr lang="en-US" dirty="0"/>
              <a:t>-family says they want services, but continues to cancel/no show/not return calls </a:t>
            </a:r>
          </a:p>
          <a:p>
            <a:r>
              <a:rPr lang="en-US" dirty="0"/>
              <a:t>-why might a PE want to transfer to another PE? Is this appropriate? Under what circumstances? </a:t>
            </a:r>
          </a:p>
          <a:p>
            <a:r>
              <a:rPr lang="en-US" dirty="0"/>
              <a:t>-how long should family be in PAT if keep having more children? At what point are they no longer benefiting?</a:t>
            </a:r>
          </a:p>
          <a:p>
            <a:r>
              <a:rPr lang="en-US" dirty="0"/>
              <a:t>-how is decision communicated to family?  </a:t>
            </a:r>
          </a:p>
        </p:txBody>
      </p:sp>
      <p:sp>
        <p:nvSpPr>
          <p:cNvPr id="4" name="Slide Number Placeholder 3"/>
          <p:cNvSpPr>
            <a:spLocks noGrp="1"/>
          </p:cNvSpPr>
          <p:nvPr>
            <p:ph type="sldNum" sz="quarter" idx="5"/>
          </p:nvPr>
        </p:nvSpPr>
        <p:spPr/>
        <p:txBody>
          <a:bodyPr/>
          <a:lstStyle/>
          <a:p>
            <a:fld id="{48442629-9B69-48F6-9EC8-CF4615270590}" type="slidenum">
              <a:rPr lang="en-US" smtClean="0"/>
              <a:t>36</a:t>
            </a:fld>
            <a:endParaRPr lang="en-US"/>
          </a:p>
        </p:txBody>
      </p:sp>
    </p:spTree>
    <p:extLst>
      <p:ext uri="{BB962C8B-B14F-4D97-AF65-F5344CB8AC3E}">
        <p14:creationId xmlns:p14="http://schemas.microsoft.com/office/powerpoint/2010/main" val="1641804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 visiting in a small town, rural community, military base pose unique challenges</a:t>
            </a:r>
          </a:p>
          <a:p>
            <a:r>
              <a:rPr lang="en-US" dirty="0"/>
              <a:t>-two main issues that can arise</a:t>
            </a:r>
          </a:p>
          <a:p>
            <a:r>
              <a:rPr lang="en-US" dirty="0"/>
              <a:t>-confidentiality-everyone knows everyone-need for extra diligence about when/where discuss a family</a:t>
            </a:r>
          </a:p>
          <a:p>
            <a:r>
              <a:rPr lang="en-US" dirty="0"/>
              <a:t>-dual relationship-involved with an individual in more than one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-dual relationships aren’t always ethical violations, but do require more consideration and communication</a:t>
            </a:r>
          </a:p>
          <a:p>
            <a:r>
              <a:rPr lang="en-US" dirty="0"/>
              <a:t>-set rules from the start-discuss potential issues with family and how they will be handled</a:t>
            </a:r>
          </a:p>
          <a:p>
            <a:r>
              <a:rPr lang="en-US" dirty="0"/>
              <a:t>-keep PAT conversations in the home-don’t be tempted to discuss in public place</a:t>
            </a:r>
          </a:p>
        </p:txBody>
      </p:sp>
      <p:sp>
        <p:nvSpPr>
          <p:cNvPr id="4" name="Slide Number Placeholder 3"/>
          <p:cNvSpPr>
            <a:spLocks noGrp="1"/>
          </p:cNvSpPr>
          <p:nvPr>
            <p:ph type="sldNum" sz="quarter" idx="5"/>
          </p:nvPr>
        </p:nvSpPr>
        <p:spPr/>
        <p:txBody>
          <a:bodyPr/>
          <a:lstStyle/>
          <a:p>
            <a:fld id="{48442629-9B69-48F6-9EC8-CF4615270590}" type="slidenum">
              <a:rPr lang="en-US" smtClean="0"/>
              <a:t>37</a:t>
            </a:fld>
            <a:endParaRPr lang="en-US"/>
          </a:p>
        </p:txBody>
      </p:sp>
    </p:spTree>
    <p:extLst>
      <p:ext uri="{BB962C8B-B14F-4D97-AF65-F5344CB8AC3E}">
        <p14:creationId xmlns:p14="http://schemas.microsoft.com/office/powerpoint/2010/main" val="3330729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into groups of 3-4</a:t>
            </a:r>
          </a:p>
          <a:p>
            <a:r>
              <a:rPr lang="en-US" dirty="0"/>
              <a:t>-read scenario and discuss questions</a:t>
            </a:r>
          </a:p>
          <a:p>
            <a:r>
              <a:rPr lang="en-US" dirty="0"/>
              <a:t>-15-20 minutes</a:t>
            </a:r>
          </a:p>
          <a:p>
            <a:endParaRPr lang="en-US" dirty="0"/>
          </a:p>
        </p:txBody>
      </p:sp>
      <p:sp>
        <p:nvSpPr>
          <p:cNvPr id="4" name="Slide Number Placeholder 3"/>
          <p:cNvSpPr>
            <a:spLocks noGrp="1"/>
          </p:cNvSpPr>
          <p:nvPr>
            <p:ph type="sldNum" sz="quarter" idx="5"/>
          </p:nvPr>
        </p:nvSpPr>
        <p:spPr/>
        <p:txBody>
          <a:bodyPr/>
          <a:lstStyle/>
          <a:p>
            <a:fld id="{48442629-9B69-48F6-9EC8-CF4615270590}" type="slidenum">
              <a:rPr lang="en-US" smtClean="0"/>
              <a:t>38</a:t>
            </a:fld>
            <a:endParaRPr lang="en-US"/>
          </a:p>
        </p:txBody>
      </p:sp>
    </p:spTree>
    <p:extLst>
      <p:ext uri="{BB962C8B-B14F-4D97-AF65-F5344CB8AC3E}">
        <p14:creationId xmlns:p14="http://schemas.microsoft.com/office/powerpoint/2010/main" val="218589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to other helping professionals like therapist, social worker, nurse, teacher</a:t>
            </a:r>
          </a:p>
          <a:p>
            <a:r>
              <a:rPr lang="en-US" dirty="0"/>
              <a:t>-might be discussing child’s developmental delay, parent’s job and child’s behavior issues all in one visit</a:t>
            </a:r>
          </a:p>
          <a:p>
            <a:r>
              <a:rPr lang="en-US" dirty="0"/>
              <a:t>-most work happens in family home-don’t have control, their “turf” not yours, nothing more personal than parenting</a:t>
            </a:r>
          </a:p>
          <a:p>
            <a:r>
              <a:rPr lang="en-US" dirty="0"/>
              <a:t>-your “office” is family home</a:t>
            </a:r>
          </a:p>
        </p:txBody>
      </p:sp>
      <p:sp>
        <p:nvSpPr>
          <p:cNvPr id="4" name="Slide Number Placeholder 3"/>
          <p:cNvSpPr>
            <a:spLocks noGrp="1"/>
          </p:cNvSpPr>
          <p:nvPr>
            <p:ph type="sldNum" sz="quarter" idx="5"/>
          </p:nvPr>
        </p:nvSpPr>
        <p:spPr/>
        <p:txBody>
          <a:bodyPr/>
          <a:lstStyle/>
          <a:p>
            <a:fld id="{48442629-9B69-48F6-9EC8-CF4615270590}" type="slidenum">
              <a:rPr lang="en-US" smtClean="0"/>
              <a:t>9</a:t>
            </a:fld>
            <a:endParaRPr lang="en-US"/>
          </a:p>
        </p:txBody>
      </p:sp>
    </p:spTree>
    <p:extLst>
      <p:ext uri="{BB962C8B-B14F-4D97-AF65-F5344CB8AC3E}">
        <p14:creationId xmlns:p14="http://schemas.microsoft.com/office/powerpoint/2010/main" val="2403170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boundaries?</a:t>
            </a:r>
          </a:p>
          <a:p>
            <a:r>
              <a:rPr lang="en-US" dirty="0"/>
              <a:t>-for our purposes, boundaries are the line between a personal and professional relationship</a:t>
            </a:r>
          </a:p>
          <a:p>
            <a:r>
              <a:rPr lang="en-US" dirty="0"/>
              <a:t>-behavior might be acceptable for one type of relationship, but not for another</a:t>
            </a:r>
          </a:p>
          <a:p>
            <a:r>
              <a:rPr lang="en-US" dirty="0"/>
              <a:t>-what we do with our friends is not what we’d do or say with our clients</a:t>
            </a:r>
          </a:p>
          <a:p>
            <a:r>
              <a:rPr lang="en-US" dirty="0"/>
              <a:t>-we set boundaries all the time</a:t>
            </a:r>
          </a:p>
          <a:p>
            <a:r>
              <a:rPr lang="en-US" dirty="0"/>
              <a:t>-also need to respect clients boundaries</a:t>
            </a:r>
          </a:p>
        </p:txBody>
      </p:sp>
      <p:sp>
        <p:nvSpPr>
          <p:cNvPr id="4" name="Slide Number Placeholder 3"/>
          <p:cNvSpPr>
            <a:spLocks noGrp="1"/>
          </p:cNvSpPr>
          <p:nvPr>
            <p:ph type="sldNum" sz="quarter" idx="5"/>
          </p:nvPr>
        </p:nvSpPr>
        <p:spPr/>
        <p:txBody>
          <a:bodyPr/>
          <a:lstStyle/>
          <a:p>
            <a:fld id="{48442629-9B69-48F6-9EC8-CF4615270590}" type="slidenum">
              <a:rPr lang="en-US" smtClean="0"/>
              <a:t>40</a:t>
            </a:fld>
            <a:endParaRPr lang="en-US"/>
          </a:p>
        </p:txBody>
      </p:sp>
    </p:spTree>
    <p:extLst>
      <p:ext uri="{BB962C8B-B14F-4D97-AF65-F5344CB8AC3E}">
        <p14:creationId xmlns:p14="http://schemas.microsoft.com/office/powerpoint/2010/main" val="1916472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-physical-awareness of what’s appropriate and what’s not in different settings and relationships-handshake, hug, kiss</a:t>
            </a:r>
          </a:p>
          <a:p>
            <a:r>
              <a:rPr lang="en-US" dirty="0"/>
              <a:t>-examples of violations—close talker, touch you when you don’t want it, looking through personal things</a:t>
            </a:r>
          </a:p>
          <a:p>
            <a:r>
              <a:rPr lang="en-US" dirty="0"/>
              <a:t>-intellectual-respect for others ideas and awareness of appropriate discussion (weather or politics?)</a:t>
            </a:r>
          </a:p>
          <a:p>
            <a:r>
              <a:rPr lang="en-US" dirty="0"/>
              <a:t>-examples of violations-belittling other’s ideas</a:t>
            </a:r>
          </a:p>
          <a:p>
            <a:r>
              <a:rPr lang="en-US" dirty="0"/>
              <a:t>-emotional-limitations on when and what personal information to share</a:t>
            </a:r>
          </a:p>
          <a:p>
            <a:r>
              <a:rPr lang="en-US" dirty="0"/>
              <a:t>-examples of violations-criticizing, invalidating other’s feelings</a:t>
            </a:r>
          </a:p>
          <a:p>
            <a:r>
              <a:rPr lang="en-US" dirty="0"/>
              <a:t>-sexual-mutual understanding and respect of limits and desires between sexual partners</a:t>
            </a:r>
          </a:p>
          <a:p>
            <a:r>
              <a:rPr lang="en-US" dirty="0"/>
              <a:t>-examples of violations-unwanted sexual touch, physical force, pressure to engage in sexual acts</a:t>
            </a:r>
          </a:p>
          <a:p>
            <a:r>
              <a:rPr lang="en-US" dirty="0"/>
              <a:t>-material-setting limits on what items/possessions you will share and with who</a:t>
            </a:r>
          </a:p>
          <a:p>
            <a:r>
              <a:rPr lang="en-US" dirty="0"/>
              <a:t>-examples of violations-stealing or damaging other’s property</a:t>
            </a:r>
          </a:p>
          <a:p>
            <a:r>
              <a:rPr lang="en-US" dirty="0"/>
              <a:t>-time-setting aside enough time for each part of life, such as work, hobbies, relationships, alone time</a:t>
            </a:r>
          </a:p>
          <a:p>
            <a:r>
              <a:rPr lang="en-US" dirty="0"/>
              <a:t>-violations-one person demands too much of another’s time</a:t>
            </a:r>
          </a:p>
          <a:p>
            <a:endParaRPr lang="en-US" dirty="0"/>
          </a:p>
        </p:txBody>
      </p:sp>
      <p:sp>
        <p:nvSpPr>
          <p:cNvPr id="4" name="Slide Number Placeholder 3"/>
          <p:cNvSpPr>
            <a:spLocks noGrp="1"/>
          </p:cNvSpPr>
          <p:nvPr>
            <p:ph type="sldNum" sz="quarter" idx="5"/>
          </p:nvPr>
        </p:nvSpPr>
        <p:spPr/>
        <p:txBody>
          <a:bodyPr/>
          <a:lstStyle/>
          <a:p>
            <a:fld id="{48442629-9B69-48F6-9EC8-CF4615270590}" type="slidenum">
              <a:rPr lang="en-US" smtClean="0"/>
              <a:t>42</a:t>
            </a:fld>
            <a:endParaRPr lang="en-US"/>
          </a:p>
        </p:txBody>
      </p:sp>
    </p:spTree>
    <p:extLst>
      <p:ext uri="{BB962C8B-B14F-4D97-AF65-F5344CB8AC3E}">
        <p14:creationId xmlns:p14="http://schemas.microsoft.com/office/powerpoint/2010/main" val="270031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we sometimes allow others to violate our boundaries?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don’t we enforce our own boundaries?</a:t>
            </a:r>
          </a:p>
          <a:p>
            <a:r>
              <a:rPr lang="en-US" dirty="0"/>
              <a:t>-why do we have trouble setting them in the first place?</a:t>
            </a:r>
          </a:p>
        </p:txBody>
      </p:sp>
      <p:sp>
        <p:nvSpPr>
          <p:cNvPr id="4" name="Slide Number Placeholder 3"/>
          <p:cNvSpPr>
            <a:spLocks noGrp="1"/>
          </p:cNvSpPr>
          <p:nvPr>
            <p:ph type="sldNum" sz="quarter" idx="5"/>
          </p:nvPr>
        </p:nvSpPr>
        <p:spPr/>
        <p:txBody>
          <a:bodyPr/>
          <a:lstStyle/>
          <a:p>
            <a:fld id="{48442629-9B69-48F6-9EC8-CF4615270590}" type="slidenum">
              <a:rPr lang="en-US" smtClean="0"/>
              <a:t>43</a:t>
            </a:fld>
            <a:endParaRPr lang="en-US"/>
          </a:p>
        </p:txBody>
      </p:sp>
    </p:spTree>
    <p:extLst>
      <p:ext uri="{BB962C8B-B14F-4D97-AF65-F5344CB8AC3E}">
        <p14:creationId xmlns:p14="http://schemas.microsoft.com/office/powerpoint/2010/main" val="1637930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442629-9B69-48F6-9EC8-CF4615270590}" type="slidenum">
              <a:rPr lang="en-US" smtClean="0"/>
              <a:t>44</a:t>
            </a:fld>
            <a:endParaRPr lang="en-US"/>
          </a:p>
        </p:txBody>
      </p:sp>
    </p:spTree>
    <p:extLst>
      <p:ext uri="{BB962C8B-B14F-4D97-AF65-F5344CB8AC3E}">
        <p14:creationId xmlns:p14="http://schemas.microsoft.com/office/powerpoint/2010/main" val="3520609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-ethical situations and boundary issues are going to arise</a:t>
            </a:r>
          </a:p>
          <a:p>
            <a:r>
              <a:rPr lang="en-US" dirty="0"/>
              <a:t>-being prepared will help you make better decisions</a:t>
            </a:r>
          </a:p>
          <a:p>
            <a:r>
              <a:rPr lang="en-US" dirty="0"/>
              <a:t>-am I a mandatory reporter? What is my agencies practices about making a DHS call?</a:t>
            </a:r>
          </a:p>
          <a:p>
            <a:r>
              <a:rPr lang="en-US" dirty="0"/>
              <a:t>-need to know agency policies because you will be held accountable to them (policies about transporting families, accepting gifts, social media)</a:t>
            </a:r>
          </a:p>
          <a:p>
            <a:r>
              <a:rPr lang="en-US" dirty="0"/>
              <a:t>-many policies are in place to protect the family and the employee </a:t>
            </a:r>
          </a:p>
          <a:p>
            <a:r>
              <a:rPr lang="en-US" dirty="0"/>
              <a:t>-discuss and practice the decision making model in staff meetings/supervision</a:t>
            </a:r>
          </a:p>
        </p:txBody>
      </p:sp>
      <p:sp>
        <p:nvSpPr>
          <p:cNvPr id="4" name="Slide Number Placeholder 3"/>
          <p:cNvSpPr>
            <a:spLocks noGrp="1"/>
          </p:cNvSpPr>
          <p:nvPr>
            <p:ph type="sldNum" sz="quarter" idx="5"/>
          </p:nvPr>
        </p:nvSpPr>
        <p:spPr/>
        <p:txBody>
          <a:bodyPr/>
          <a:lstStyle/>
          <a:p>
            <a:fld id="{48442629-9B69-48F6-9EC8-CF4615270590}" type="slidenum">
              <a:rPr lang="en-US" smtClean="0"/>
              <a:t>46</a:t>
            </a:fld>
            <a:endParaRPr lang="en-US"/>
          </a:p>
        </p:txBody>
      </p:sp>
    </p:spTree>
    <p:extLst>
      <p:ext uri="{BB962C8B-B14F-4D97-AF65-F5344CB8AC3E}">
        <p14:creationId xmlns:p14="http://schemas.microsoft.com/office/powerpoint/2010/main" val="3537585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-reflective supervision is key to ethical practice</a:t>
            </a:r>
          </a:p>
          <a:p>
            <a:r>
              <a:rPr lang="en-US" dirty="0"/>
              <a:t>-honest and open discussion in a safe place</a:t>
            </a:r>
          </a:p>
          <a:p>
            <a:r>
              <a:rPr lang="en-US" dirty="0"/>
              <a:t>-place to talk about hot button issues and difficult situations</a:t>
            </a:r>
          </a:p>
          <a:p>
            <a:r>
              <a:rPr lang="en-US" dirty="0"/>
              <a:t>-mental health consultant can be valuable resource-provide much needed objectivity </a:t>
            </a:r>
          </a:p>
          <a:p>
            <a:r>
              <a:rPr lang="en-US" dirty="0"/>
              <a:t>-peers may have dealt with similar issue</a:t>
            </a:r>
          </a:p>
        </p:txBody>
      </p:sp>
      <p:sp>
        <p:nvSpPr>
          <p:cNvPr id="4" name="Slide Number Placeholder 3"/>
          <p:cNvSpPr>
            <a:spLocks noGrp="1"/>
          </p:cNvSpPr>
          <p:nvPr>
            <p:ph type="sldNum" sz="quarter" idx="5"/>
          </p:nvPr>
        </p:nvSpPr>
        <p:spPr/>
        <p:txBody>
          <a:bodyPr/>
          <a:lstStyle/>
          <a:p>
            <a:fld id="{48442629-9B69-48F6-9EC8-CF4615270590}" type="slidenum">
              <a:rPr lang="en-US" smtClean="0"/>
              <a:t>47</a:t>
            </a:fld>
            <a:endParaRPr lang="en-US"/>
          </a:p>
        </p:txBody>
      </p:sp>
    </p:spTree>
    <p:extLst>
      <p:ext uri="{BB962C8B-B14F-4D97-AF65-F5344CB8AC3E}">
        <p14:creationId xmlns:p14="http://schemas.microsoft.com/office/powerpoint/2010/main" val="1958972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tempting to use rationalizations to justify our actions</a:t>
            </a:r>
          </a:p>
          <a:p>
            <a:r>
              <a:rPr lang="en-US" dirty="0"/>
              <a:t>-we do this all the time-its okay to speed because everyone else is-I can go through that red light because no one is around</a:t>
            </a:r>
          </a:p>
          <a:p>
            <a:r>
              <a:rPr lang="en-US" dirty="0"/>
              <a:t>-red flag when start to do this in professional work-no one got hurt, the agency will never know, its okay to cut corners because I’m really busy, the agency policy is a dumb one anyway</a:t>
            </a:r>
          </a:p>
        </p:txBody>
      </p:sp>
      <p:sp>
        <p:nvSpPr>
          <p:cNvPr id="4" name="Slide Number Placeholder 3"/>
          <p:cNvSpPr>
            <a:spLocks noGrp="1"/>
          </p:cNvSpPr>
          <p:nvPr>
            <p:ph type="sldNum" sz="quarter" idx="5"/>
          </p:nvPr>
        </p:nvSpPr>
        <p:spPr/>
        <p:txBody>
          <a:bodyPr/>
          <a:lstStyle/>
          <a:p>
            <a:fld id="{48442629-9B69-48F6-9EC8-CF4615270590}" type="slidenum">
              <a:rPr lang="en-US" smtClean="0"/>
              <a:t>48</a:t>
            </a:fld>
            <a:endParaRPr lang="en-US"/>
          </a:p>
        </p:txBody>
      </p:sp>
    </p:spTree>
    <p:extLst>
      <p:ext uri="{BB962C8B-B14F-4D97-AF65-F5344CB8AC3E}">
        <p14:creationId xmlns:p14="http://schemas.microsoft.com/office/powerpoint/2010/main" val="792777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I do this for every family is often overlooked question</a:t>
            </a:r>
          </a:p>
          <a:p>
            <a:r>
              <a:rPr lang="en-US" dirty="0"/>
              <a:t>-would I go to all children’s birthday parties that I’m invited to? Would I give a Christmas gift to all families? </a:t>
            </a:r>
          </a:p>
        </p:txBody>
      </p:sp>
      <p:sp>
        <p:nvSpPr>
          <p:cNvPr id="4" name="Slide Number Placeholder 3"/>
          <p:cNvSpPr>
            <a:spLocks noGrp="1"/>
          </p:cNvSpPr>
          <p:nvPr>
            <p:ph type="sldNum" sz="quarter" idx="5"/>
          </p:nvPr>
        </p:nvSpPr>
        <p:spPr/>
        <p:txBody>
          <a:bodyPr/>
          <a:lstStyle/>
          <a:p>
            <a:fld id="{48442629-9B69-48F6-9EC8-CF4615270590}" type="slidenum">
              <a:rPr lang="en-US" smtClean="0"/>
              <a:t>49</a:t>
            </a:fld>
            <a:endParaRPr lang="en-US"/>
          </a:p>
        </p:txBody>
      </p:sp>
    </p:spTree>
    <p:extLst>
      <p:ext uri="{BB962C8B-B14F-4D97-AF65-F5344CB8AC3E}">
        <p14:creationId xmlns:p14="http://schemas.microsoft.com/office/powerpoint/2010/main" val="3409078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there is often not a “right” way to act</a:t>
            </a:r>
          </a:p>
        </p:txBody>
      </p:sp>
      <p:sp>
        <p:nvSpPr>
          <p:cNvPr id="4" name="Slide Number Placeholder 3"/>
          <p:cNvSpPr>
            <a:spLocks noGrp="1"/>
          </p:cNvSpPr>
          <p:nvPr>
            <p:ph type="sldNum" sz="quarter" idx="5"/>
          </p:nvPr>
        </p:nvSpPr>
        <p:spPr/>
        <p:txBody>
          <a:bodyPr/>
          <a:lstStyle/>
          <a:p>
            <a:fld id="{48442629-9B69-48F6-9EC8-CF4615270590}" type="slidenum">
              <a:rPr lang="en-US" smtClean="0"/>
              <a:t>50</a:t>
            </a:fld>
            <a:endParaRPr lang="en-US"/>
          </a:p>
        </p:txBody>
      </p:sp>
    </p:spTree>
    <p:extLst>
      <p:ext uri="{BB962C8B-B14F-4D97-AF65-F5344CB8AC3E}">
        <p14:creationId xmlns:p14="http://schemas.microsoft.com/office/powerpoint/2010/main" val="99555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look at some basic terms and definitions used in ethics </a:t>
            </a:r>
          </a:p>
        </p:txBody>
      </p:sp>
      <p:sp>
        <p:nvSpPr>
          <p:cNvPr id="4" name="Slide Number Placeholder 3"/>
          <p:cNvSpPr>
            <a:spLocks noGrp="1"/>
          </p:cNvSpPr>
          <p:nvPr>
            <p:ph type="sldNum" sz="quarter" idx="5"/>
          </p:nvPr>
        </p:nvSpPr>
        <p:spPr/>
        <p:txBody>
          <a:bodyPr/>
          <a:lstStyle/>
          <a:p>
            <a:fld id="{48442629-9B69-48F6-9EC8-CF4615270590}" type="slidenum">
              <a:rPr lang="en-US" smtClean="0"/>
              <a:t>10</a:t>
            </a:fld>
            <a:endParaRPr lang="en-US"/>
          </a:p>
        </p:txBody>
      </p:sp>
    </p:spTree>
    <p:extLst>
      <p:ext uri="{BB962C8B-B14F-4D97-AF65-F5344CB8AC3E}">
        <p14:creationId xmlns:p14="http://schemas.microsoft.com/office/powerpoint/2010/main" val="342988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viewed as ethical behavior evolves and changes over time</a:t>
            </a:r>
          </a:p>
          <a:p>
            <a:r>
              <a:rPr lang="en-US" dirty="0"/>
              <a:t>-any examples of behavior or issues that have evolved with time and experience?</a:t>
            </a:r>
          </a:p>
          <a:p>
            <a:r>
              <a:rPr lang="en-US" dirty="0"/>
              <a:t>-consider Me Too movement</a:t>
            </a:r>
          </a:p>
          <a:p>
            <a:r>
              <a:rPr lang="en-US" dirty="0"/>
              <a:t>-assisted suicide and gay marriage are other good examples of societal change over time</a:t>
            </a:r>
          </a:p>
        </p:txBody>
      </p:sp>
      <p:sp>
        <p:nvSpPr>
          <p:cNvPr id="4" name="Slide Number Placeholder 3"/>
          <p:cNvSpPr>
            <a:spLocks noGrp="1"/>
          </p:cNvSpPr>
          <p:nvPr>
            <p:ph type="sldNum" sz="quarter" idx="5"/>
          </p:nvPr>
        </p:nvSpPr>
        <p:spPr/>
        <p:txBody>
          <a:bodyPr/>
          <a:lstStyle/>
          <a:p>
            <a:fld id="{48442629-9B69-48F6-9EC8-CF4615270590}" type="slidenum">
              <a:rPr lang="en-US" smtClean="0"/>
              <a:t>11</a:t>
            </a:fld>
            <a:endParaRPr lang="en-US"/>
          </a:p>
        </p:txBody>
      </p:sp>
    </p:spTree>
    <p:extLst>
      <p:ext uri="{BB962C8B-B14F-4D97-AF65-F5344CB8AC3E}">
        <p14:creationId xmlns:p14="http://schemas.microsoft.com/office/powerpoint/2010/main" val="252999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-virtue ethics—deals with the honesty and morality of a person. Practicing good habits such as honesty, generosity makes a moral person. Guides a person without specific rules. </a:t>
            </a:r>
          </a:p>
        </p:txBody>
      </p:sp>
      <p:sp>
        <p:nvSpPr>
          <p:cNvPr id="4" name="Slide Number Placeholder 3"/>
          <p:cNvSpPr>
            <a:spLocks noGrp="1"/>
          </p:cNvSpPr>
          <p:nvPr>
            <p:ph type="sldNum" sz="quarter" idx="5"/>
          </p:nvPr>
        </p:nvSpPr>
        <p:spPr/>
        <p:txBody>
          <a:bodyPr/>
          <a:lstStyle/>
          <a:p>
            <a:fld id="{48442629-9B69-48F6-9EC8-CF4615270590}" type="slidenum">
              <a:rPr lang="en-US" smtClean="0"/>
              <a:t>12</a:t>
            </a:fld>
            <a:endParaRPr lang="en-US"/>
          </a:p>
        </p:txBody>
      </p:sp>
    </p:spTree>
    <p:extLst>
      <p:ext uri="{BB962C8B-B14F-4D97-AF65-F5344CB8AC3E}">
        <p14:creationId xmlns:p14="http://schemas.microsoft.com/office/powerpoint/2010/main" val="278798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-doctors, nurses, social workers, psychologists, teaching professions have a code of ethics</a:t>
            </a:r>
          </a:p>
          <a:p>
            <a:r>
              <a:rPr lang="en-US" dirty="0"/>
              <a:t>-Do parent educators/home visitors have a code of ethics? No, because HVs come from many different professions.</a:t>
            </a:r>
          </a:p>
          <a:p>
            <a:r>
              <a:rPr lang="en-US" dirty="0"/>
              <a:t>-Instead, we are guided by a set of core values—on page 2 of the book</a:t>
            </a:r>
          </a:p>
        </p:txBody>
      </p:sp>
      <p:sp>
        <p:nvSpPr>
          <p:cNvPr id="4" name="Slide Number Placeholder 3"/>
          <p:cNvSpPr>
            <a:spLocks noGrp="1"/>
          </p:cNvSpPr>
          <p:nvPr>
            <p:ph type="sldNum" sz="quarter" idx="5"/>
          </p:nvPr>
        </p:nvSpPr>
        <p:spPr/>
        <p:txBody>
          <a:bodyPr/>
          <a:lstStyle/>
          <a:p>
            <a:fld id="{48442629-9B69-48F6-9EC8-CF4615270590}" type="slidenum">
              <a:rPr lang="en-US" smtClean="0"/>
              <a:t>13</a:t>
            </a:fld>
            <a:endParaRPr lang="en-US"/>
          </a:p>
        </p:txBody>
      </p:sp>
    </p:spTree>
    <p:extLst>
      <p:ext uri="{BB962C8B-B14F-4D97-AF65-F5344CB8AC3E}">
        <p14:creationId xmlns:p14="http://schemas.microsoft.com/office/powerpoint/2010/main" val="285843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definition of ethical dilemma</a:t>
            </a:r>
          </a:p>
          <a:p>
            <a:r>
              <a:rPr lang="en-US" dirty="0"/>
              <a:t>-bolded phrases of significant importance</a:t>
            </a:r>
          </a:p>
          <a:p>
            <a:r>
              <a:rPr lang="en-US" dirty="0"/>
              <a:t>-if the decisions were obvious and easy, they wouldn’t be ethical dilemmas</a:t>
            </a:r>
          </a:p>
        </p:txBody>
      </p:sp>
      <p:sp>
        <p:nvSpPr>
          <p:cNvPr id="4" name="Slide Number Placeholder 3"/>
          <p:cNvSpPr>
            <a:spLocks noGrp="1"/>
          </p:cNvSpPr>
          <p:nvPr>
            <p:ph type="sldNum" sz="quarter" idx="5"/>
          </p:nvPr>
        </p:nvSpPr>
        <p:spPr/>
        <p:txBody>
          <a:bodyPr/>
          <a:lstStyle/>
          <a:p>
            <a:fld id="{48442629-9B69-48F6-9EC8-CF4615270590}" type="slidenum">
              <a:rPr lang="en-US" smtClean="0"/>
              <a:t>15</a:t>
            </a:fld>
            <a:endParaRPr lang="en-US"/>
          </a:p>
        </p:txBody>
      </p:sp>
    </p:spTree>
    <p:extLst>
      <p:ext uri="{BB962C8B-B14F-4D97-AF65-F5344CB8AC3E}">
        <p14:creationId xmlns:p14="http://schemas.microsoft.com/office/powerpoint/2010/main" val="150655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-values can be influenced by family, friends, education, culture, religion, media</a:t>
            </a:r>
          </a:p>
          <a:p>
            <a:r>
              <a:rPr lang="en-US" dirty="0"/>
              <a:t>-what are some personal values you have? Family, honesty, loyalty, faith, education, making money</a:t>
            </a:r>
          </a:p>
        </p:txBody>
      </p:sp>
      <p:sp>
        <p:nvSpPr>
          <p:cNvPr id="4" name="Slide Number Placeholder 3"/>
          <p:cNvSpPr>
            <a:spLocks noGrp="1"/>
          </p:cNvSpPr>
          <p:nvPr>
            <p:ph type="sldNum" sz="quarter" idx="5"/>
          </p:nvPr>
        </p:nvSpPr>
        <p:spPr/>
        <p:txBody>
          <a:bodyPr/>
          <a:lstStyle/>
          <a:p>
            <a:fld id="{48442629-9B69-48F6-9EC8-CF4615270590}" type="slidenum">
              <a:rPr lang="en-US" smtClean="0"/>
              <a:t>17</a:t>
            </a:fld>
            <a:endParaRPr lang="en-US"/>
          </a:p>
        </p:txBody>
      </p:sp>
    </p:spTree>
    <p:extLst>
      <p:ext uri="{BB962C8B-B14F-4D97-AF65-F5344CB8AC3E}">
        <p14:creationId xmlns:p14="http://schemas.microsoft.com/office/powerpoint/2010/main" val="3725741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9144000" cy="3436005"/>
          </a:xfrm>
          <a:prstGeom prst="rect">
            <a:avLst/>
          </a:prstGeom>
          <a:solidFill>
            <a:schemeClr val="accent2"/>
          </a:solid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ctrTitle"/>
          </p:nvPr>
        </p:nvSpPr>
        <p:spPr>
          <a:xfrm>
            <a:off x="685800" y="2252988"/>
            <a:ext cx="7772400" cy="1102519"/>
          </a:xfrm>
        </p:spPr>
        <p:txBody>
          <a:bodyPr anchor="b">
            <a:normAutofit/>
          </a:bodyPr>
          <a:lstStyle>
            <a:lvl1pPr algn="l">
              <a:defRPr sz="4000">
                <a:solidFill>
                  <a:srgbClr val="FFFFFF"/>
                </a:solidFill>
                <a:latin typeface="Avenir Heavy"/>
                <a:cs typeface="Avenir Heavy"/>
              </a:defRPr>
            </a:lvl1pPr>
          </a:lstStyle>
          <a:p>
            <a:r>
              <a:rPr lang="en-US"/>
              <a:t>Click to edit Master title style</a:t>
            </a:r>
            <a:endParaRPr lang="en-US" dirty="0"/>
          </a:p>
        </p:txBody>
      </p:sp>
      <p:sp>
        <p:nvSpPr>
          <p:cNvPr id="3" name="Subtitle 2"/>
          <p:cNvSpPr>
            <a:spLocks noGrp="1"/>
          </p:cNvSpPr>
          <p:nvPr>
            <p:ph type="subTitle" idx="1"/>
          </p:nvPr>
        </p:nvSpPr>
        <p:spPr>
          <a:xfrm>
            <a:off x="685800" y="3436007"/>
            <a:ext cx="7772400" cy="712660"/>
          </a:xfrm>
        </p:spPr>
        <p:txBody>
          <a:bodyPr anchor="t">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318395"/>
            <a:ext cx="1828800" cy="570957"/>
          </a:xfrm>
          <a:prstGeom prst="rect">
            <a:avLst/>
          </a:prstGeom>
        </p:spPr>
      </p:pic>
      <p:sp>
        <p:nvSpPr>
          <p:cNvPr id="4" name="TextBox 3"/>
          <p:cNvSpPr txBox="1"/>
          <p:nvPr userDrawn="1"/>
        </p:nvSpPr>
        <p:spPr>
          <a:xfrm>
            <a:off x="2722095" y="4489242"/>
            <a:ext cx="1727768" cy="400110"/>
          </a:xfrm>
          <a:prstGeom prst="rect">
            <a:avLst/>
          </a:prstGeom>
          <a:noFill/>
        </p:spPr>
        <p:txBody>
          <a:bodyPr wrap="square" rtlCol="0">
            <a:spAutoFit/>
          </a:bodyPr>
          <a:lstStyle/>
          <a:p>
            <a:r>
              <a:rPr lang="en-US" sz="1000" dirty="0">
                <a:solidFill>
                  <a:schemeClr val="accent2"/>
                </a:solidFill>
                <a:latin typeface="Avenir Black"/>
                <a:cs typeface="Avenir Black"/>
              </a:rPr>
              <a:t>STRONGER FAMILIES,</a:t>
            </a:r>
          </a:p>
          <a:p>
            <a:r>
              <a:rPr lang="en-US" sz="1000" dirty="0">
                <a:solidFill>
                  <a:schemeClr val="accent2"/>
                </a:solidFill>
                <a:latin typeface="Avenir Black"/>
                <a:cs typeface="Avenir Black"/>
              </a:rPr>
              <a:t>TODAY &amp; TOMORROW.</a:t>
            </a:r>
          </a:p>
        </p:txBody>
      </p:sp>
    </p:spTree>
    <p:extLst>
      <p:ext uri="{BB962C8B-B14F-4D97-AF65-F5344CB8AC3E}">
        <p14:creationId xmlns:p14="http://schemas.microsoft.com/office/powerpoint/2010/main" val="339679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5" name="Straight Connector 4"/>
          <p:cNvCxnSpPr/>
          <p:nvPr userDrawn="1"/>
        </p:nvCxnSpPr>
        <p:spPr>
          <a:xfrm>
            <a:off x="722313" y="3305175"/>
            <a:ext cx="7772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3" y="4640655"/>
            <a:ext cx="1143000" cy="356844"/>
          </a:xfrm>
          <a:prstGeom prst="rect">
            <a:avLst/>
          </a:prstGeom>
        </p:spPr>
      </p:pic>
    </p:spTree>
    <p:extLst>
      <p:ext uri="{BB962C8B-B14F-4D97-AF65-F5344CB8AC3E}">
        <p14:creationId xmlns:p14="http://schemas.microsoft.com/office/powerpoint/2010/main" val="227422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200" b="1" cap="all">
                <a:solidFill>
                  <a:srgbClr val="63B1BC"/>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5" name="Straight Connector 4"/>
          <p:cNvCxnSpPr/>
          <p:nvPr userDrawn="1"/>
        </p:nvCxnSpPr>
        <p:spPr>
          <a:xfrm>
            <a:off x="722313" y="3305175"/>
            <a:ext cx="7772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3" y="4658068"/>
            <a:ext cx="1143000" cy="356844"/>
          </a:xfrm>
          <a:prstGeom prst="rect">
            <a:avLst/>
          </a:prstGeom>
        </p:spPr>
      </p:pic>
    </p:spTree>
    <p:extLst>
      <p:ext uri="{BB962C8B-B14F-4D97-AF65-F5344CB8AC3E}">
        <p14:creationId xmlns:p14="http://schemas.microsoft.com/office/powerpoint/2010/main" val="268044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9" name="Picture 8"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235315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6640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1" name="Picture 10"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8" name="Slide Number Placeholder 5"/>
          <p:cNvSpPr txBox="1">
            <a:spLocks/>
          </p:cNvSpPr>
          <p:nvPr userDrawn="1"/>
        </p:nvSpPr>
        <p:spPr>
          <a:xfrm>
            <a:off x="8229206" y="4712161"/>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spTree>
    <p:extLst>
      <p:ext uri="{BB962C8B-B14F-4D97-AF65-F5344CB8AC3E}">
        <p14:creationId xmlns:p14="http://schemas.microsoft.com/office/powerpoint/2010/main" val="1953888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ctr">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1" name="Picture 10"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9" name="Slide Number Placeholder 5"/>
          <p:cNvSpPr txBox="1">
            <a:spLocks/>
          </p:cNvSpPr>
          <p:nvPr userDrawn="1"/>
        </p:nvSpPr>
        <p:spPr>
          <a:xfrm>
            <a:off x="8263470" y="4712161"/>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spTree>
    <p:extLst>
      <p:ext uri="{BB962C8B-B14F-4D97-AF65-F5344CB8AC3E}">
        <p14:creationId xmlns:p14="http://schemas.microsoft.com/office/powerpoint/2010/main" val="2780564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463591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noChangeAspect="1"/>
          </p:cNvSpPr>
          <p:nvPr>
            <p:ph type="title"/>
          </p:nvPr>
        </p:nvSpPr>
        <p:spPr>
          <a:xfrm>
            <a:off x="457200" y="178501"/>
            <a:ext cx="8229600" cy="866647"/>
          </a:xfrm>
        </p:spPr>
        <p:txBody>
          <a:bodyPr anchor="ctr"/>
          <a:lstStyle>
            <a:lvl1pPr algn="l">
              <a:defRPr b="0">
                <a:solidFill>
                  <a:schemeClr val="bg1"/>
                </a:solidFill>
                <a:latin typeface="Avenir Heavy"/>
                <a:cs typeface="Avenir Heavy"/>
              </a:defRPr>
            </a:lvl1pPr>
          </a:lstStyle>
          <a:p>
            <a:r>
              <a:rPr lang="en-US"/>
              <a:t>Click to edit Master title style</a:t>
            </a:r>
            <a:endParaRPr lang="en-US" dirty="0"/>
          </a:p>
        </p:txBody>
      </p:sp>
      <p:sp>
        <p:nvSpPr>
          <p:cNvPr id="3" name="Content Placeholder 2"/>
          <p:cNvSpPr>
            <a:spLocks noGrp="1"/>
          </p:cNvSpPr>
          <p:nvPr>
            <p:ph idx="1"/>
          </p:nvPr>
        </p:nvSpPr>
        <p:spPr>
          <a:xfrm>
            <a:off x="457200" y="1223650"/>
            <a:ext cx="8229600" cy="3277752"/>
          </a:xfrm>
        </p:spPr>
        <p:txBody>
          <a:bodyPr/>
          <a:lstStyle>
            <a:lvl1pPr marL="342900" indent="-342900">
              <a:buClr>
                <a:schemeClr val="accent2"/>
              </a:buClr>
              <a:buSzPct val="100000"/>
              <a:buFont typeface="Arial"/>
              <a:buChar char="•"/>
              <a:defRPr>
                <a:solidFill>
                  <a:schemeClr val="tx1"/>
                </a:solidFill>
              </a:defRPr>
            </a:lvl1pPr>
            <a:lvl2pPr marL="971550" indent="-514350">
              <a:buClr>
                <a:schemeClr val="accent2"/>
              </a:buClr>
              <a:buSzPct val="100000"/>
              <a:buFont typeface="Arial"/>
              <a:buChar char="•"/>
              <a:defRPr>
                <a:solidFill>
                  <a:schemeClr val="tx1"/>
                </a:solidFill>
              </a:defRPr>
            </a:lvl2pPr>
            <a:lvl3pPr marL="1371600" indent="-457200">
              <a:buClr>
                <a:schemeClr val="accent2"/>
              </a:buClr>
              <a:buSzPct val="100000"/>
              <a:buFont typeface="Arial"/>
              <a:buChar char="•"/>
              <a:defRPr>
                <a:solidFill>
                  <a:schemeClr val="tx1"/>
                </a:solidFill>
              </a:defRPr>
            </a:lvl3pPr>
            <a:lvl4pPr marL="1828800" indent="-457200">
              <a:buClr>
                <a:schemeClr val="accent2"/>
              </a:buClr>
              <a:buSzPct val="100000"/>
              <a:buFont typeface="Arial"/>
              <a:buChar char="•"/>
              <a:defRPr>
                <a:solidFill>
                  <a:schemeClr val="tx1"/>
                </a:solidFill>
              </a:defRPr>
            </a:lvl4pPr>
            <a:lvl5pPr marL="2286000" indent="-457200">
              <a:buClr>
                <a:schemeClr val="accent2"/>
              </a:buClr>
              <a:buSzPct val="100000"/>
              <a:buFont typeface="Arial"/>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0" y="1045148"/>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txBox="1">
            <a:spLocks/>
          </p:cNvSpPr>
          <p:nvPr userDrawn="1"/>
        </p:nvSpPr>
        <p:spPr>
          <a:xfrm>
            <a:off x="8229206" y="4712161"/>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pic>
        <p:nvPicPr>
          <p:cNvPr id="15" name="Picture 14"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cxnSp>
        <p:nvCxnSpPr>
          <p:cNvPr id="11" name="Straight Connector 10"/>
          <p:cNvCxnSpPr/>
          <p:nvPr userDrawn="1"/>
        </p:nvCxnSpPr>
        <p:spPr>
          <a:xfrm>
            <a:off x="0" y="4635914"/>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800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0" y="0"/>
            <a:ext cx="9144000" cy="463591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noChangeAspect="1"/>
          </p:cNvSpPr>
          <p:nvPr>
            <p:ph type="title"/>
          </p:nvPr>
        </p:nvSpPr>
        <p:spPr>
          <a:xfrm>
            <a:off x="457200" y="175140"/>
            <a:ext cx="8229600" cy="866541"/>
          </a:xfrm>
        </p:spPr>
        <p:txBody>
          <a:bodyPr anchor="ctr"/>
          <a:lstStyle>
            <a:lvl1pPr algn="l">
              <a:defRPr b="0">
                <a:solidFill>
                  <a:schemeClr val="bg1"/>
                </a:solidFill>
                <a:latin typeface="Avenir Heavy"/>
                <a:cs typeface="Avenir Heavy"/>
              </a:defRPr>
            </a:lvl1pPr>
          </a:lstStyle>
          <a:p>
            <a:r>
              <a:rPr lang="en-US"/>
              <a:t>Click to edit Master title style</a:t>
            </a:r>
            <a:endParaRPr lang="en-US" dirty="0"/>
          </a:p>
        </p:txBody>
      </p:sp>
      <p:sp>
        <p:nvSpPr>
          <p:cNvPr id="3" name="Content Placeholder 2"/>
          <p:cNvSpPr>
            <a:spLocks noGrp="1"/>
          </p:cNvSpPr>
          <p:nvPr>
            <p:ph idx="1"/>
          </p:nvPr>
        </p:nvSpPr>
        <p:spPr>
          <a:xfrm>
            <a:off x="457200" y="1176194"/>
            <a:ext cx="3901192" cy="3325207"/>
          </a:xfrm>
        </p:spPr>
        <p:txBody>
          <a:bodyPr/>
          <a:lstStyle>
            <a:lvl1pPr marL="342900" indent="-342900">
              <a:buClr>
                <a:schemeClr val="accent2"/>
              </a:buClr>
              <a:buSzPct val="100000"/>
              <a:buFont typeface="Arial"/>
              <a:buChar char="•"/>
              <a:defRPr>
                <a:solidFill>
                  <a:srgbClr val="FFFFFF"/>
                </a:solidFill>
              </a:defRPr>
            </a:lvl1pPr>
            <a:lvl2pPr marL="971550" indent="-514350">
              <a:buClr>
                <a:schemeClr val="accent2"/>
              </a:buClr>
              <a:buSzPct val="100000"/>
              <a:buFont typeface="Arial"/>
              <a:buChar char="•"/>
              <a:defRPr>
                <a:solidFill>
                  <a:srgbClr val="FFFFFF"/>
                </a:solidFill>
              </a:defRPr>
            </a:lvl2pPr>
            <a:lvl3pPr marL="1371600" indent="-457200">
              <a:buClr>
                <a:schemeClr val="accent2"/>
              </a:buClr>
              <a:buSzPct val="100000"/>
              <a:buFont typeface="Arial"/>
              <a:buChar char="•"/>
              <a:defRPr>
                <a:solidFill>
                  <a:srgbClr val="FFFFFF"/>
                </a:solidFill>
              </a:defRPr>
            </a:lvl3pPr>
            <a:lvl4pPr marL="1828800" indent="-457200">
              <a:buClr>
                <a:schemeClr val="accent2"/>
              </a:buClr>
              <a:buSzPct val="100000"/>
              <a:buFont typeface="Arial"/>
              <a:buChar char="•"/>
              <a:defRPr>
                <a:solidFill>
                  <a:srgbClr val="FFFFFF"/>
                </a:solidFill>
              </a:defRPr>
            </a:lvl4pPr>
            <a:lvl5pPr marL="2286000" indent="-457200">
              <a:buClr>
                <a:schemeClr val="accent2"/>
              </a:buClr>
              <a:buSzPct val="100000"/>
              <a:buFont typeface="Arial"/>
              <a:buChar cha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0" y="1045148"/>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4"/>
          </p:nvPr>
        </p:nvSpPr>
        <p:spPr>
          <a:xfrm>
            <a:off x="4703303" y="1176194"/>
            <a:ext cx="3983499" cy="3325207"/>
          </a:xfrm>
        </p:spPr>
        <p:txBody>
          <a:bodyPr/>
          <a:lstStyle>
            <a:lvl1pPr marL="342900" indent="-342900">
              <a:buClr>
                <a:schemeClr val="accent2"/>
              </a:buClr>
              <a:buSzPct val="100000"/>
              <a:buFont typeface="Arial"/>
              <a:buChar char="•"/>
              <a:defRPr>
                <a:solidFill>
                  <a:srgbClr val="FFFFFF"/>
                </a:solidFill>
              </a:defRPr>
            </a:lvl1pPr>
            <a:lvl2pPr marL="971550" indent="-514350">
              <a:buClr>
                <a:schemeClr val="accent2"/>
              </a:buClr>
              <a:buSzPct val="100000"/>
              <a:buFont typeface="Arial"/>
              <a:buChar char="•"/>
              <a:defRPr>
                <a:solidFill>
                  <a:srgbClr val="FFFFFF"/>
                </a:solidFill>
              </a:defRPr>
            </a:lvl2pPr>
            <a:lvl3pPr marL="1371600" indent="-457200">
              <a:buClr>
                <a:schemeClr val="accent2"/>
              </a:buClr>
              <a:buSzPct val="100000"/>
              <a:buFont typeface="Arial"/>
              <a:buChar char="•"/>
              <a:defRPr>
                <a:solidFill>
                  <a:srgbClr val="FFFFFF"/>
                </a:solidFill>
              </a:defRPr>
            </a:lvl3pPr>
            <a:lvl4pPr marL="1828800" indent="-457200">
              <a:buClr>
                <a:schemeClr val="accent2"/>
              </a:buClr>
              <a:buSzPct val="100000"/>
              <a:buFont typeface="Arial"/>
              <a:buChar char="•"/>
              <a:defRPr>
                <a:solidFill>
                  <a:srgbClr val="FFFFFF"/>
                </a:solidFill>
              </a:defRPr>
            </a:lvl4pPr>
            <a:lvl5pPr marL="2286000" indent="-457200">
              <a:buClr>
                <a:schemeClr val="accent2"/>
              </a:buClr>
              <a:buSzPct val="100000"/>
              <a:buFont typeface="Arial"/>
              <a:buChar cha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14" name="Slide Number Placeholder 5"/>
          <p:cNvSpPr txBox="1">
            <a:spLocks/>
          </p:cNvSpPr>
          <p:nvPr userDrawn="1"/>
        </p:nvSpPr>
        <p:spPr>
          <a:xfrm>
            <a:off x="8229208" y="4712161"/>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spTree>
    <p:extLst>
      <p:ext uri="{BB962C8B-B14F-4D97-AF65-F5344CB8AC3E}">
        <p14:creationId xmlns:p14="http://schemas.microsoft.com/office/powerpoint/2010/main" val="874337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0" y="0"/>
            <a:ext cx="9144000" cy="463591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title"/>
          </p:nvPr>
        </p:nvSpPr>
        <p:spPr>
          <a:xfrm>
            <a:off x="457200" y="177020"/>
            <a:ext cx="8229600" cy="868129"/>
          </a:xfrm>
        </p:spPr>
        <p:txBody>
          <a:bodyPr anchor="ctr"/>
          <a:lstStyle>
            <a:lvl1pPr algn="l">
              <a:defRPr b="0">
                <a:solidFill>
                  <a:schemeClr val="bg1"/>
                </a:solidFill>
                <a:latin typeface="Avenir Heavy"/>
                <a:cs typeface="Avenir Heavy"/>
              </a:defRPr>
            </a:lvl1pPr>
          </a:lstStyle>
          <a:p>
            <a:r>
              <a:rPr lang="en-US"/>
              <a:t>Click to edit Master title style</a:t>
            </a:r>
            <a:endParaRPr lang="en-US" dirty="0"/>
          </a:p>
        </p:txBody>
      </p:sp>
      <p:sp>
        <p:nvSpPr>
          <p:cNvPr id="3" name="Content Placeholder 2"/>
          <p:cNvSpPr>
            <a:spLocks noGrp="1"/>
          </p:cNvSpPr>
          <p:nvPr>
            <p:ph idx="1"/>
          </p:nvPr>
        </p:nvSpPr>
        <p:spPr>
          <a:xfrm>
            <a:off x="457200" y="1765077"/>
            <a:ext cx="3995258" cy="2736323"/>
          </a:xfrm>
        </p:spPr>
        <p:txBody>
          <a:bodyPr/>
          <a:lstStyle>
            <a:lvl1pPr marL="342900" indent="-342900">
              <a:buClr>
                <a:schemeClr val="accent2"/>
              </a:buClr>
              <a:buSzPct val="100000"/>
              <a:buFont typeface="Arial"/>
              <a:buChar char="•"/>
              <a:defRPr>
                <a:solidFill>
                  <a:schemeClr val="bg1"/>
                </a:solidFill>
              </a:defRPr>
            </a:lvl1pPr>
            <a:lvl2pPr marL="971550" indent="-514350">
              <a:buClr>
                <a:schemeClr val="accent2"/>
              </a:buClr>
              <a:buSzPct val="100000"/>
              <a:buFont typeface="Arial"/>
              <a:buChar char="•"/>
              <a:defRPr>
                <a:solidFill>
                  <a:schemeClr val="bg1"/>
                </a:solidFill>
              </a:defRPr>
            </a:lvl2pPr>
            <a:lvl3pPr marL="1371600" indent="-457200">
              <a:buClr>
                <a:schemeClr val="accent2"/>
              </a:buClr>
              <a:buSzPct val="100000"/>
              <a:buFont typeface="Arial"/>
              <a:buChar char="•"/>
              <a:defRPr>
                <a:solidFill>
                  <a:schemeClr val="bg1"/>
                </a:solidFill>
              </a:defRPr>
            </a:lvl3pPr>
            <a:lvl4pPr marL="1828800" indent="-457200">
              <a:buClr>
                <a:schemeClr val="accent2"/>
              </a:buClr>
              <a:buSzPct val="100000"/>
              <a:buFont typeface="Arial"/>
              <a:buChar char="•"/>
              <a:defRPr>
                <a:solidFill>
                  <a:schemeClr val="bg1"/>
                </a:solidFill>
              </a:defRPr>
            </a:lvl4pPr>
            <a:lvl5pPr marL="2286000" indent="-457200">
              <a:buClr>
                <a:schemeClr val="accent2"/>
              </a:buClr>
              <a:buSzPct val="100000"/>
              <a:buFont typeface="Arial"/>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0" y="1045148"/>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4"/>
          </p:nvPr>
        </p:nvSpPr>
        <p:spPr>
          <a:xfrm>
            <a:off x="4691543" y="1765077"/>
            <a:ext cx="3995260" cy="2736324"/>
          </a:xfrm>
        </p:spPr>
        <p:txBody>
          <a:bodyPr/>
          <a:lstStyle>
            <a:lvl1pPr marL="342900" indent="-342900">
              <a:buClr>
                <a:schemeClr val="accent2"/>
              </a:buClr>
              <a:buSzPct val="100000"/>
              <a:buFont typeface="Arial"/>
              <a:buChar char="•"/>
              <a:defRPr>
                <a:solidFill>
                  <a:srgbClr val="FFFFFF"/>
                </a:solidFill>
              </a:defRPr>
            </a:lvl1pPr>
            <a:lvl2pPr marL="971550" indent="-514350">
              <a:buClr>
                <a:schemeClr val="accent2"/>
              </a:buClr>
              <a:buSzPct val="100000"/>
              <a:buFont typeface="Arial"/>
              <a:buChar char="•"/>
              <a:defRPr>
                <a:solidFill>
                  <a:srgbClr val="FFFFFF"/>
                </a:solidFill>
              </a:defRPr>
            </a:lvl2pPr>
            <a:lvl3pPr marL="1371600" indent="-457200">
              <a:buClr>
                <a:schemeClr val="accent2"/>
              </a:buClr>
              <a:buSzPct val="100000"/>
              <a:buFont typeface="Arial"/>
              <a:buChar char="•"/>
              <a:defRPr>
                <a:solidFill>
                  <a:srgbClr val="FFFFFF"/>
                </a:solidFill>
              </a:defRPr>
            </a:lvl3pPr>
            <a:lvl4pPr marL="1828800" indent="-457200">
              <a:buClr>
                <a:schemeClr val="accent2"/>
              </a:buClr>
              <a:buSzPct val="100000"/>
              <a:buFont typeface="Arial"/>
              <a:buChar char="•"/>
              <a:defRPr>
                <a:solidFill>
                  <a:srgbClr val="FFFFFF"/>
                </a:solidFill>
              </a:defRPr>
            </a:lvl4pPr>
            <a:lvl5pPr marL="2286000" indent="-457200">
              <a:buClr>
                <a:schemeClr val="accent2"/>
              </a:buClr>
              <a:buSzPct val="100000"/>
              <a:buFont typeface="Arial"/>
              <a:buChar cha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idx="15"/>
          </p:nvPr>
        </p:nvSpPr>
        <p:spPr>
          <a:xfrm>
            <a:off x="457200" y="1209009"/>
            <a:ext cx="3995258" cy="479822"/>
          </a:xfrm>
        </p:spPr>
        <p:txBody>
          <a:bodyPr anchor="b">
            <a:normAutofit/>
          </a:bodyPr>
          <a:lstStyle>
            <a:lvl1pPr marL="0" indent="0" algn="ctr">
              <a:buNone/>
              <a:defRPr sz="2000" b="1">
                <a:solidFill>
                  <a:schemeClr val="accent2"/>
                </a:solidFill>
                <a:latin typeface="Avenir Book"/>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ext Placeholder 2"/>
          <p:cNvSpPr>
            <a:spLocks noGrp="1"/>
          </p:cNvSpPr>
          <p:nvPr>
            <p:ph type="body" idx="16"/>
          </p:nvPr>
        </p:nvSpPr>
        <p:spPr>
          <a:xfrm>
            <a:off x="4691542" y="1205374"/>
            <a:ext cx="3995258" cy="479822"/>
          </a:xfrm>
        </p:spPr>
        <p:txBody>
          <a:bodyPr anchor="b">
            <a:normAutofit/>
          </a:bodyPr>
          <a:lstStyle>
            <a:lvl1pPr marL="0" indent="0" algn="ctr">
              <a:buNone/>
              <a:defRPr sz="2000" b="1">
                <a:solidFill>
                  <a:schemeClr val="accent2"/>
                </a:solidFill>
                <a:latin typeface="Avenir Book"/>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9" name="Picture 18"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20" name="Slide Number Placeholder 5"/>
          <p:cNvSpPr txBox="1">
            <a:spLocks/>
          </p:cNvSpPr>
          <p:nvPr userDrawn="1"/>
        </p:nvSpPr>
        <p:spPr>
          <a:xfrm>
            <a:off x="8240967" y="4712161"/>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84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4629151"/>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3600451"/>
            <a:ext cx="5486400" cy="425054"/>
          </a:xfrm>
        </p:spPr>
        <p:txBody>
          <a:bodyPr anchor="b"/>
          <a:lstStyle>
            <a:lvl1pPr algn="ctr">
              <a:defRPr sz="20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5"/>
            <a:ext cx="5486400" cy="513830"/>
          </a:xfrm>
        </p:spPr>
        <p:txBody>
          <a:bodyPr/>
          <a:lstStyle>
            <a:lvl1pPr marL="0" indent="0" algn="ctr">
              <a:buNone/>
              <a:defRPr sz="14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1" name="Picture 10"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9" name="Slide Number Placeholder 5"/>
          <p:cNvSpPr txBox="1">
            <a:spLocks/>
          </p:cNvSpPr>
          <p:nvPr userDrawn="1"/>
        </p:nvSpPr>
        <p:spPr>
          <a:xfrm>
            <a:off x="8202237" y="4709447"/>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spTree>
    <p:extLst>
      <p:ext uri="{BB962C8B-B14F-4D97-AF65-F5344CB8AC3E}">
        <p14:creationId xmlns:p14="http://schemas.microsoft.com/office/powerpoint/2010/main" val="710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02950"/>
            <a:ext cx="9144000" cy="697163"/>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noChangeAspect="1"/>
          </p:cNvSpPr>
          <p:nvPr>
            <p:ph type="title"/>
          </p:nvPr>
        </p:nvSpPr>
        <p:spPr>
          <a:xfrm>
            <a:off x="457202" y="222000"/>
            <a:ext cx="8229600" cy="684087"/>
          </a:xfrm>
        </p:spPr>
        <p:txBody>
          <a:bodyPr anchor="ctr"/>
          <a:lstStyle>
            <a:lvl1pPr algn="l">
              <a:defRPr b="0">
                <a:solidFill>
                  <a:schemeClr val="bg1"/>
                </a:solidFill>
                <a:latin typeface="Avenir Heavy"/>
                <a:cs typeface="Avenir Heavy"/>
              </a:defRPr>
            </a:lvl1pPr>
          </a:lstStyle>
          <a:p>
            <a:r>
              <a:rPr lang="en-US"/>
              <a:t>Click to edit Master title style</a:t>
            </a:r>
            <a:endParaRPr lang="en-US" dirty="0"/>
          </a:p>
        </p:txBody>
      </p:sp>
      <p:sp>
        <p:nvSpPr>
          <p:cNvPr id="3" name="Content Placeholder 2"/>
          <p:cNvSpPr>
            <a:spLocks noGrp="1"/>
          </p:cNvSpPr>
          <p:nvPr>
            <p:ph idx="1"/>
          </p:nvPr>
        </p:nvSpPr>
        <p:spPr>
          <a:xfrm>
            <a:off x="457202" y="1061744"/>
            <a:ext cx="8229598" cy="3439657"/>
          </a:xfrm>
        </p:spPr>
        <p:txBody>
          <a:bodyPr/>
          <a:lstStyle>
            <a:lvl1pPr marL="342900" indent="-342900">
              <a:buClr>
                <a:schemeClr val="accent2"/>
              </a:buClr>
              <a:buSzPct val="100000"/>
              <a:buFont typeface="Arial"/>
              <a:buChar char="•"/>
              <a:defRPr>
                <a:solidFill>
                  <a:schemeClr val="tx1"/>
                </a:solidFill>
              </a:defRPr>
            </a:lvl1pPr>
            <a:lvl2pPr marL="971550" indent="-514350">
              <a:buClr>
                <a:schemeClr val="accent2"/>
              </a:buClr>
              <a:buSzPct val="100000"/>
              <a:buFont typeface="Arial"/>
              <a:buChar char="•"/>
              <a:defRPr>
                <a:solidFill>
                  <a:schemeClr val="tx1"/>
                </a:solidFill>
              </a:defRPr>
            </a:lvl2pPr>
            <a:lvl3pPr marL="1371600" indent="-457200">
              <a:buClr>
                <a:schemeClr val="accent2"/>
              </a:buClr>
              <a:buSzPct val="100000"/>
              <a:buFont typeface="Arial"/>
              <a:buChar char="•"/>
              <a:defRPr>
                <a:solidFill>
                  <a:schemeClr val="tx1"/>
                </a:solidFill>
              </a:defRPr>
            </a:lvl3pPr>
            <a:lvl4pPr marL="1828800" indent="-457200">
              <a:buClr>
                <a:schemeClr val="accent2"/>
              </a:buClr>
              <a:buSzPct val="100000"/>
              <a:buFont typeface="Arial"/>
              <a:buChar char="•"/>
              <a:defRPr>
                <a:solidFill>
                  <a:schemeClr val="tx1"/>
                </a:solidFill>
              </a:defRPr>
            </a:lvl4pPr>
            <a:lvl5pPr marL="2286000" indent="-457200">
              <a:buClr>
                <a:schemeClr val="accent2"/>
              </a:buClr>
              <a:buSzPct val="100000"/>
              <a:buFont typeface="Arial"/>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0" y="1045075"/>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txBox="1">
            <a:spLocks/>
          </p:cNvSpPr>
          <p:nvPr userDrawn="1"/>
        </p:nvSpPr>
        <p:spPr>
          <a:xfrm>
            <a:off x="8229206" y="4712161"/>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pic>
        <p:nvPicPr>
          <p:cNvPr id="15" name="Picture 14"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Tree>
    <p:extLst>
      <p:ext uri="{BB962C8B-B14F-4D97-AF65-F5344CB8AC3E}">
        <p14:creationId xmlns:p14="http://schemas.microsoft.com/office/powerpoint/2010/main" val="260801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209550"/>
            <a:ext cx="9144000" cy="680823"/>
          </a:xfrm>
          <a:prstGeom prst="rect">
            <a:avLst/>
          </a:prstGeom>
          <a:solidFill>
            <a:srgbClr val="FF5C39"/>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title"/>
          </p:nvPr>
        </p:nvSpPr>
        <p:spPr>
          <a:xfrm>
            <a:off x="457200" y="234019"/>
            <a:ext cx="8229600" cy="622191"/>
          </a:xfrm>
        </p:spPr>
        <p:txBody>
          <a:bodyPr anchor="ctr"/>
          <a:lstStyle>
            <a:lvl1pPr algn="l">
              <a:defRPr b="0">
                <a:solidFill>
                  <a:schemeClr val="bg1"/>
                </a:solidFill>
                <a:latin typeface="Avenir Heavy"/>
                <a:cs typeface="Avenir Heavy"/>
              </a:defRPr>
            </a:lvl1pPr>
          </a:lstStyle>
          <a:p>
            <a:r>
              <a:rPr lang="en-US"/>
              <a:t>Click to edit Master title style</a:t>
            </a:r>
            <a:endParaRPr lang="en-US" dirty="0"/>
          </a:p>
        </p:txBody>
      </p:sp>
      <p:sp>
        <p:nvSpPr>
          <p:cNvPr id="3" name="Content Placeholder 2"/>
          <p:cNvSpPr>
            <a:spLocks noGrp="1"/>
          </p:cNvSpPr>
          <p:nvPr>
            <p:ph idx="1"/>
          </p:nvPr>
        </p:nvSpPr>
        <p:spPr>
          <a:xfrm>
            <a:off x="457200" y="1042836"/>
            <a:ext cx="8229600" cy="3458566"/>
          </a:xfrm>
        </p:spPr>
        <p:txBody>
          <a:bodyPr/>
          <a:lstStyle>
            <a:lvl1pPr marL="342900" indent="-342900">
              <a:buClr>
                <a:schemeClr val="accent2"/>
              </a:buClr>
              <a:buSzPct val="100000"/>
              <a:buFont typeface="Arial"/>
              <a:buChar char="•"/>
              <a:defRPr>
                <a:solidFill>
                  <a:schemeClr val="tx1"/>
                </a:solidFill>
              </a:defRPr>
            </a:lvl1pPr>
            <a:lvl2pPr marL="971550" indent="-514350">
              <a:buClr>
                <a:schemeClr val="accent2"/>
              </a:buClr>
              <a:buSzPct val="100000"/>
              <a:buFont typeface="Arial"/>
              <a:buChar char="•"/>
              <a:defRPr>
                <a:solidFill>
                  <a:schemeClr val="tx1"/>
                </a:solidFill>
              </a:defRPr>
            </a:lvl2pPr>
            <a:lvl3pPr marL="1371600" indent="-457200">
              <a:buClr>
                <a:schemeClr val="accent2"/>
              </a:buClr>
              <a:buSzPct val="100000"/>
              <a:buFont typeface="Arial"/>
              <a:buChar char="•"/>
              <a:defRPr>
                <a:solidFill>
                  <a:schemeClr val="tx1"/>
                </a:solidFill>
              </a:defRPr>
            </a:lvl3pPr>
            <a:lvl4pPr marL="1828800" indent="-457200">
              <a:buClr>
                <a:schemeClr val="accent2"/>
              </a:buClr>
              <a:buSzPct val="100000"/>
              <a:buFont typeface="Arial"/>
              <a:buChar char="•"/>
              <a:defRPr>
                <a:solidFill>
                  <a:schemeClr val="tx1"/>
                </a:solidFill>
              </a:defRPr>
            </a:lvl4pPr>
            <a:lvl5pPr marL="2286000" indent="-457200">
              <a:buClr>
                <a:schemeClr val="accent2"/>
              </a:buClr>
              <a:buSzPct val="100000"/>
              <a:buFont typeface="Arial"/>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0" y="1047446"/>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12" name="Slide Number Placeholder 5"/>
          <p:cNvSpPr txBox="1">
            <a:spLocks/>
          </p:cNvSpPr>
          <p:nvPr userDrawn="1"/>
        </p:nvSpPr>
        <p:spPr>
          <a:xfrm>
            <a:off x="8229206" y="4706213"/>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spTree>
    <p:extLst>
      <p:ext uri="{BB962C8B-B14F-4D97-AF65-F5344CB8AC3E}">
        <p14:creationId xmlns:p14="http://schemas.microsoft.com/office/powerpoint/2010/main" val="48424902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0" y="211677"/>
            <a:ext cx="9144000" cy="683673"/>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noChangeAspect="1"/>
          </p:cNvSpPr>
          <p:nvPr>
            <p:ph type="title"/>
          </p:nvPr>
        </p:nvSpPr>
        <p:spPr>
          <a:xfrm>
            <a:off x="457202" y="211677"/>
            <a:ext cx="8229600" cy="683673"/>
          </a:xfrm>
        </p:spPr>
        <p:txBody>
          <a:bodyPr anchor="ctr"/>
          <a:lstStyle>
            <a:lvl1pPr algn="l">
              <a:defRPr b="0">
                <a:solidFill>
                  <a:schemeClr val="bg1"/>
                </a:solidFill>
                <a:latin typeface="Avenir Heavy"/>
                <a:cs typeface="Avenir Heavy"/>
              </a:defRPr>
            </a:lvl1pPr>
          </a:lstStyle>
          <a:p>
            <a:r>
              <a:rPr lang="en-US"/>
              <a:t>Click to edit Master title style</a:t>
            </a:r>
            <a:endParaRPr lang="en-US" dirty="0"/>
          </a:p>
        </p:txBody>
      </p:sp>
      <p:sp>
        <p:nvSpPr>
          <p:cNvPr id="3" name="Content Placeholder 2"/>
          <p:cNvSpPr>
            <a:spLocks noGrp="1"/>
          </p:cNvSpPr>
          <p:nvPr>
            <p:ph idx="1"/>
          </p:nvPr>
        </p:nvSpPr>
        <p:spPr>
          <a:xfrm>
            <a:off x="457202" y="1054674"/>
            <a:ext cx="3901190" cy="3446728"/>
          </a:xfrm>
        </p:spPr>
        <p:txBody>
          <a:bodyPr/>
          <a:lstStyle>
            <a:lvl1pPr marL="342900" indent="-342900">
              <a:buClr>
                <a:schemeClr val="accent2"/>
              </a:buClr>
              <a:buSzPct val="100000"/>
              <a:buFont typeface="Arial"/>
              <a:buChar char="•"/>
              <a:defRPr>
                <a:solidFill>
                  <a:schemeClr val="tx1"/>
                </a:solidFill>
              </a:defRPr>
            </a:lvl1pPr>
            <a:lvl2pPr marL="971550" indent="-514350">
              <a:buClr>
                <a:schemeClr val="accent2"/>
              </a:buClr>
              <a:buSzPct val="100000"/>
              <a:buFont typeface="Arial"/>
              <a:buChar char="•"/>
              <a:defRPr>
                <a:solidFill>
                  <a:schemeClr val="tx1"/>
                </a:solidFill>
              </a:defRPr>
            </a:lvl2pPr>
            <a:lvl3pPr marL="1371600" indent="-457200">
              <a:buClr>
                <a:schemeClr val="accent2"/>
              </a:buClr>
              <a:buSzPct val="100000"/>
              <a:buFont typeface="Arial"/>
              <a:buChar char="•"/>
              <a:defRPr>
                <a:solidFill>
                  <a:schemeClr val="tx1"/>
                </a:solidFill>
              </a:defRPr>
            </a:lvl3pPr>
            <a:lvl4pPr marL="1828800" indent="-457200">
              <a:buClr>
                <a:schemeClr val="accent2"/>
              </a:buClr>
              <a:buSzPct val="100000"/>
              <a:buFont typeface="Arial"/>
              <a:buChar char="•"/>
              <a:defRPr>
                <a:solidFill>
                  <a:schemeClr val="tx1"/>
                </a:solidFill>
              </a:defRPr>
            </a:lvl4pPr>
            <a:lvl5pPr marL="2286000" indent="-457200">
              <a:buClr>
                <a:schemeClr val="accent2"/>
              </a:buClr>
              <a:buSzPct val="100000"/>
              <a:buFont typeface="Arial"/>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0" y="1054673"/>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4"/>
          </p:nvPr>
        </p:nvSpPr>
        <p:spPr>
          <a:xfrm>
            <a:off x="4703303" y="1054674"/>
            <a:ext cx="3983499" cy="3446727"/>
          </a:xfrm>
        </p:spPr>
        <p:txBody>
          <a:bodyPr/>
          <a:lstStyle>
            <a:lvl1pPr marL="342900" indent="-342900">
              <a:buClr>
                <a:schemeClr val="accent2"/>
              </a:buClr>
              <a:buSzPct val="100000"/>
              <a:buFont typeface="Arial"/>
              <a:buChar char="•"/>
              <a:defRPr>
                <a:solidFill>
                  <a:schemeClr val="tx1"/>
                </a:solidFill>
              </a:defRPr>
            </a:lvl1pPr>
            <a:lvl2pPr marL="971550" indent="-514350">
              <a:buClr>
                <a:schemeClr val="accent2"/>
              </a:buClr>
              <a:buSzPct val="100000"/>
              <a:buFont typeface="Arial"/>
              <a:buChar char="•"/>
              <a:defRPr>
                <a:solidFill>
                  <a:schemeClr val="tx1"/>
                </a:solidFill>
              </a:defRPr>
            </a:lvl2pPr>
            <a:lvl3pPr marL="1371600" indent="-457200">
              <a:buClr>
                <a:schemeClr val="accent2"/>
              </a:buClr>
              <a:buSzPct val="100000"/>
              <a:buFont typeface="Arial"/>
              <a:buChar char="•"/>
              <a:defRPr>
                <a:solidFill>
                  <a:schemeClr val="tx1"/>
                </a:solidFill>
              </a:defRPr>
            </a:lvl3pPr>
            <a:lvl4pPr marL="1828800" indent="-457200">
              <a:buClr>
                <a:schemeClr val="accent2"/>
              </a:buClr>
              <a:buSzPct val="100000"/>
              <a:buFont typeface="Arial"/>
              <a:buChar char="•"/>
              <a:defRPr>
                <a:solidFill>
                  <a:schemeClr val="tx1"/>
                </a:solidFill>
              </a:defRPr>
            </a:lvl4pPr>
            <a:lvl5pPr marL="2286000" indent="-457200">
              <a:buClr>
                <a:schemeClr val="accent2"/>
              </a:buClr>
              <a:buSzPct val="100000"/>
              <a:buFont typeface="Arial"/>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14" name="Slide Number Placeholder 5"/>
          <p:cNvSpPr txBox="1">
            <a:spLocks/>
          </p:cNvSpPr>
          <p:nvPr userDrawn="1"/>
        </p:nvSpPr>
        <p:spPr>
          <a:xfrm>
            <a:off x="8229208" y="4712161"/>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spTree>
    <p:extLst>
      <p:ext uri="{BB962C8B-B14F-4D97-AF65-F5344CB8AC3E}">
        <p14:creationId xmlns:p14="http://schemas.microsoft.com/office/powerpoint/2010/main" val="402347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0" y="211677"/>
            <a:ext cx="9144000" cy="683674"/>
          </a:xfrm>
          <a:prstGeom prst="rect">
            <a:avLst/>
          </a:prstGeom>
          <a:solidFill>
            <a:srgbClr val="FF5C39"/>
          </a:solidFill>
          <a:ln>
            <a:solidFill>
              <a:srgbClr val="FF5C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noChangeAspect="1"/>
          </p:cNvSpPr>
          <p:nvPr>
            <p:ph type="title"/>
          </p:nvPr>
        </p:nvSpPr>
        <p:spPr>
          <a:xfrm>
            <a:off x="457202" y="211678"/>
            <a:ext cx="8229600" cy="683674"/>
          </a:xfrm>
        </p:spPr>
        <p:txBody>
          <a:bodyPr anchor="ctr"/>
          <a:lstStyle>
            <a:lvl1pPr algn="l">
              <a:defRPr b="0">
                <a:solidFill>
                  <a:schemeClr val="bg1"/>
                </a:solidFill>
                <a:latin typeface="Avenir Heavy"/>
                <a:cs typeface="Avenir Heavy"/>
              </a:defRPr>
            </a:lvl1pPr>
          </a:lstStyle>
          <a:p>
            <a:r>
              <a:rPr lang="en-US"/>
              <a:t>Click to edit Master title style</a:t>
            </a:r>
            <a:endParaRPr lang="en-US" dirty="0"/>
          </a:p>
        </p:txBody>
      </p:sp>
      <p:sp>
        <p:nvSpPr>
          <p:cNvPr id="3" name="Content Placeholder 2"/>
          <p:cNvSpPr>
            <a:spLocks noGrp="1"/>
          </p:cNvSpPr>
          <p:nvPr>
            <p:ph idx="1"/>
          </p:nvPr>
        </p:nvSpPr>
        <p:spPr>
          <a:xfrm>
            <a:off x="457202" y="1054672"/>
            <a:ext cx="3901190" cy="3446729"/>
          </a:xfrm>
        </p:spPr>
        <p:txBody>
          <a:bodyPr/>
          <a:lstStyle>
            <a:lvl1pPr marL="342900" indent="-342900">
              <a:buClr>
                <a:schemeClr val="accent2"/>
              </a:buClr>
              <a:buSzPct val="100000"/>
              <a:buFont typeface="Arial"/>
              <a:buChar char="•"/>
              <a:defRPr>
                <a:solidFill>
                  <a:schemeClr val="tx1"/>
                </a:solidFill>
              </a:defRPr>
            </a:lvl1pPr>
            <a:lvl2pPr marL="971550" indent="-514350">
              <a:buClr>
                <a:schemeClr val="accent2"/>
              </a:buClr>
              <a:buSzPct val="100000"/>
              <a:buFont typeface="Arial"/>
              <a:buChar char="•"/>
              <a:defRPr>
                <a:solidFill>
                  <a:schemeClr val="tx1"/>
                </a:solidFill>
              </a:defRPr>
            </a:lvl2pPr>
            <a:lvl3pPr marL="1371600" indent="-457200">
              <a:buClr>
                <a:schemeClr val="accent2"/>
              </a:buClr>
              <a:buSzPct val="100000"/>
              <a:buFont typeface="Arial"/>
              <a:buChar char="•"/>
              <a:defRPr>
                <a:solidFill>
                  <a:schemeClr val="tx1"/>
                </a:solidFill>
              </a:defRPr>
            </a:lvl3pPr>
            <a:lvl4pPr marL="1828800" indent="-457200">
              <a:buClr>
                <a:schemeClr val="accent2"/>
              </a:buClr>
              <a:buSzPct val="100000"/>
              <a:buFont typeface="Arial"/>
              <a:buChar char="•"/>
              <a:defRPr>
                <a:solidFill>
                  <a:schemeClr val="tx1"/>
                </a:solidFill>
              </a:defRPr>
            </a:lvl4pPr>
            <a:lvl5pPr marL="2286000" indent="-457200">
              <a:buClr>
                <a:schemeClr val="accent2"/>
              </a:buClr>
              <a:buSzPct val="100000"/>
              <a:buFont typeface="Arial"/>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0" y="1054673"/>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4"/>
          </p:nvPr>
        </p:nvSpPr>
        <p:spPr>
          <a:xfrm>
            <a:off x="4703303" y="1054674"/>
            <a:ext cx="3983499" cy="3446728"/>
          </a:xfrm>
        </p:spPr>
        <p:txBody>
          <a:bodyPr/>
          <a:lstStyle>
            <a:lvl1pPr marL="342900" indent="-342900">
              <a:buClr>
                <a:schemeClr val="accent2"/>
              </a:buClr>
              <a:buSzPct val="100000"/>
              <a:buFont typeface="Arial"/>
              <a:buChar char="•"/>
              <a:defRPr>
                <a:solidFill>
                  <a:schemeClr val="tx1"/>
                </a:solidFill>
              </a:defRPr>
            </a:lvl1pPr>
            <a:lvl2pPr marL="971550" indent="-514350">
              <a:buClr>
                <a:schemeClr val="accent2"/>
              </a:buClr>
              <a:buSzPct val="100000"/>
              <a:buFont typeface="Arial"/>
              <a:buChar char="•"/>
              <a:defRPr>
                <a:solidFill>
                  <a:schemeClr val="tx1"/>
                </a:solidFill>
              </a:defRPr>
            </a:lvl2pPr>
            <a:lvl3pPr marL="1371600" indent="-457200">
              <a:buClr>
                <a:schemeClr val="accent2"/>
              </a:buClr>
              <a:buSzPct val="100000"/>
              <a:buFont typeface="Arial"/>
              <a:buChar char="•"/>
              <a:defRPr>
                <a:solidFill>
                  <a:schemeClr val="tx1"/>
                </a:solidFill>
              </a:defRPr>
            </a:lvl3pPr>
            <a:lvl4pPr marL="1828800" indent="-457200">
              <a:buClr>
                <a:schemeClr val="accent2"/>
              </a:buClr>
              <a:buSzPct val="100000"/>
              <a:buFont typeface="Arial"/>
              <a:buChar char="•"/>
              <a:defRPr>
                <a:solidFill>
                  <a:schemeClr val="tx1"/>
                </a:solidFill>
              </a:defRPr>
            </a:lvl4pPr>
            <a:lvl5pPr marL="2286000" indent="-457200">
              <a:buClr>
                <a:schemeClr val="accent2"/>
              </a:buClr>
              <a:buSzPct val="100000"/>
              <a:buFont typeface="Arial"/>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14" name="Slide Number Placeholder 5"/>
          <p:cNvSpPr txBox="1">
            <a:spLocks/>
          </p:cNvSpPr>
          <p:nvPr userDrawn="1"/>
        </p:nvSpPr>
        <p:spPr>
          <a:xfrm>
            <a:off x="8229208" y="4712161"/>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spTree>
    <p:extLst>
      <p:ext uri="{BB962C8B-B14F-4D97-AF65-F5344CB8AC3E}">
        <p14:creationId xmlns:p14="http://schemas.microsoft.com/office/powerpoint/2010/main" val="390185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0" y="211677"/>
            <a:ext cx="9144000" cy="68367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title"/>
          </p:nvPr>
        </p:nvSpPr>
        <p:spPr>
          <a:xfrm>
            <a:off x="457200" y="204610"/>
            <a:ext cx="8229600" cy="690742"/>
          </a:xfrm>
        </p:spPr>
        <p:txBody>
          <a:bodyPr anchor="ctr"/>
          <a:lstStyle>
            <a:lvl1pPr algn="l">
              <a:defRPr b="0">
                <a:solidFill>
                  <a:schemeClr val="bg1"/>
                </a:solidFill>
                <a:latin typeface="Avenir Heavy"/>
                <a:cs typeface="Avenir Heavy"/>
              </a:defRPr>
            </a:lvl1pPr>
          </a:lstStyle>
          <a:p>
            <a:r>
              <a:rPr lang="en-US"/>
              <a:t>Click to edit Master title style</a:t>
            </a:r>
            <a:endParaRPr lang="en-US" dirty="0"/>
          </a:p>
        </p:txBody>
      </p:sp>
      <p:sp>
        <p:nvSpPr>
          <p:cNvPr id="3" name="Content Placeholder 2"/>
          <p:cNvSpPr>
            <a:spLocks noGrp="1"/>
          </p:cNvSpPr>
          <p:nvPr>
            <p:ph idx="1"/>
          </p:nvPr>
        </p:nvSpPr>
        <p:spPr>
          <a:xfrm>
            <a:off x="457200" y="1781811"/>
            <a:ext cx="3995258" cy="2719589"/>
          </a:xfrm>
        </p:spPr>
        <p:txBody>
          <a:bodyPr/>
          <a:lstStyle>
            <a:lvl1pPr marL="342900" indent="-342900">
              <a:buClr>
                <a:schemeClr val="accent2"/>
              </a:buClr>
              <a:buSzPct val="100000"/>
              <a:buFont typeface="Arial"/>
              <a:buChar char="•"/>
              <a:defRPr>
                <a:solidFill>
                  <a:schemeClr val="tx1"/>
                </a:solidFill>
              </a:defRPr>
            </a:lvl1pPr>
            <a:lvl2pPr marL="971550" indent="-514350">
              <a:buClr>
                <a:schemeClr val="accent2"/>
              </a:buClr>
              <a:buSzPct val="100000"/>
              <a:buFont typeface="Arial"/>
              <a:buChar char="•"/>
              <a:defRPr>
                <a:solidFill>
                  <a:schemeClr val="tx1"/>
                </a:solidFill>
              </a:defRPr>
            </a:lvl2pPr>
            <a:lvl3pPr marL="1371600" indent="-457200">
              <a:buClr>
                <a:schemeClr val="accent2"/>
              </a:buClr>
              <a:buSzPct val="100000"/>
              <a:buFont typeface="Arial"/>
              <a:buChar char="•"/>
              <a:defRPr>
                <a:solidFill>
                  <a:schemeClr val="tx1"/>
                </a:solidFill>
              </a:defRPr>
            </a:lvl3pPr>
            <a:lvl4pPr marL="1828800" indent="-457200">
              <a:buClr>
                <a:schemeClr val="accent2"/>
              </a:buClr>
              <a:buSzPct val="100000"/>
              <a:buFont typeface="Arial"/>
              <a:buChar char="•"/>
              <a:defRPr>
                <a:solidFill>
                  <a:schemeClr val="tx1"/>
                </a:solidFill>
              </a:defRPr>
            </a:lvl4pPr>
            <a:lvl5pPr marL="2286000" indent="-457200">
              <a:buClr>
                <a:schemeClr val="accent2"/>
              </a:buClr>
              <a:buSzPct val="100000"/>
              <a:buFont typeface="Arial"/>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0" y="1054673"/>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4"/>
          </p:nvPr>
        </p:nvSpPr>
        <p:spPr>
          <a:xfrm>
            <a:off x="4703303" y="1781811"/>
            <a:ext cx="3983499" cy="2719590"/>
          </a:xfrm>
        </p:spPr>
        <p:txBody>
          <a:bodyPr/>
          <a:lstStyle>
            <a:lvl1pPr marL="342900" indent="-342900">
              <a:buClr>
                <a:schemeClr val="accent2"/>
              </a:buClr>
              <a:buSzPct val="100000"/>
              <a:buFont typeface="Arial"/>
              <a:buChar char="•"/>
              <a:defRPr>
                <a:solidFill>
                  <a:schemeClr val="tx1"/>
                </a:solidFill>
              </a:defRPr>
            </a:lvl1pPr>
            <a:lvl2pPr marL="971550" indent="-514350">
              <a:buClr>
                <a:schemeClr val="accent2"/>
              </a:buClr>
              <a:buSzPct val="100000"/>
              <a:buFont typeface="Arial"/>
              <a:buChar char="•"/>
              <a:defRPr>
                <a:solidFill>
                  <a:schemeClr val="tx1"/>
                </a:solidFill>
              </a:defRPr>
            </a:lvl2pPr>
            <a:lvl3pPr marL="1371600" indent="-457200">
              <a:buClr>
                <a:schemeClr val="accent2"/>
              </a:buClr>
              <a:buSzPct val="100000"/>
              <a:buFont typeface="Arial"/>
              <a:buChar char="•"/>
              <a:defRPr>
                <a:solidFill>
                  <a:schemeClr val="tx1"/>
                </a:solidFill>
              </a:defRPr>
            </a:lvl3pPr>
            <a:lvl4pPr marL="1828800" indent="-457200">
              <a:buClr>
                <a:schemeClr val="accent2"/>
              </a:buClr>
              <a:buSzPct val="100000"/>
              <a:buFont typeface="Arial"/>
              <a:buChar char="•"/>
              <a:defRPr>
                <a:solidFill>
                  <a:schemeClr val="tx1"/>
                </a:solidFill>
              </a:defRPr>
            </a:lvl4pPr>
            <a:lvl5pPr marL="2286000" indent="-457200">
              <a:buClr>
                <a:schemeClr val="accent2"/>
              </a:buClr>
              <a:buSzPct val="100000"/>
              <a:buFont typeface="Arial"/>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idx="15"/>
          </p:nvPr>
        </p:nvSpPr>
        <p:spPr>
          <a:xfrm>
            <a:off x="457200" y="1205597"/>
            <a:ext cx="3995258" cy="479822"/>
          </a:xfrm>
        </p:spPr>
        <p:txBody>
          <a:bodyPr anchor="b">
            <a:normAutofit/>
          </a:bodyPr>
          <a:lstStyle>
            <a:lvl1pPr marL="0" indent="0" algn="ctr">
              <a:buNone/>
              <a:defRPr sz="2000" b="1">
                <a:solidFill>
                  <a:schemeClr val="accent2"/>
                </a:solidFill>
                <a:latin typeface="Avenir Book"/>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ext Placeholder 2"/>
          <p:cNvSpPr>
            <a:spLocks noGrp="1"/>
          </p:cNvSpPr>
          <p:nvPr>
            <p:ph type="body" idx="16"/>
          </p:nvPr>
        </p:nvSpPr>
        <p:spPr>
          <a:xfrm>
            <a:off x="4691542" y="1201962"/>
            <a:ext cx="3995258" cy="479822"/>
          </a:xfrm>
        </p:spPr>
        <p:txBody>
          <a:bodyPr anchor="b">
            <a:normAutofit/>
          </a:bodyPr>
          <a:lstStyle>
            <a:lvl1pPr marL="0" indent="0" algn="ctr">
              <a:buNone/>
              <a:defRPr sz="2000" b="1">
                <a:solidFill>
                  <a:schemeClr val="accent2"/>
                </a:solidFill>
                <a:latin typeface="Avenir Book"/>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9" name="Picture 18"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20" name="Slide Number Placeholder 5"/>
          <p:cNvSpPr txBox="1">
            <a:spLocks/>
          </p:cNvSpPr>
          <p:nvPr userDrawn="1"/>
        </p:nvSpPr>
        <p:spPr>
          <a:xfrm>
            <a:off x="8229208" y="4710543"/>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spTree>
    <p:extLst>
      <p:ext uri="{BB962C8B-B14F-4D97-AF65-F5344CB8AC3E}">
        <p14:creationId xmlns:p14="http://schemas.microsoft.com/office/powerpoint/2010/main" val="161998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0" y="211677"/>
            <a:ext cx="9144000" cy="683674"/>
          </a:xfrm>
          <a:prstGeom prst="rect">
            <a:avLst/>
          </a:prstGeom>
          <a:solidFill>
            <a:srgbClr val="FF5C39"/>
          </a:solidFill>
          <a:ln>
            <a:solidFill>
              <a:srgbClr val="FF5C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noChangeAspect="1"/>
          </p:cNvSpPr>
          <p:nvPr>
            <p:ph type="title"/>
          </p:nvPr>
        </p:nvSpPr>
        <p:spPr>
          <a:xfrm>
            <a:off x="457200" y="205808"/>
            <a:ext cx="8229600" cy="689543"/>
          </a:xfrm>
        </p:spPr>
        <p:txBody>
          <a:bodyPr anchor="ctr"/>
          <a:lstStyle>
            <a:lvl1pPr algn="l">
              <a:defRPr b="0">
                <a:solidFill>
                  <a:schemeClr val="bg1"/>
                </a:solidFill>
                <a:latin typeface="Avenir Heavy"/>
                <a:cs typeface="Avenir Heavy"/>
              </a:defRPr>
            </a:lvl1pPr>
          </a:lstStyle>
          <a:p>
            <a:r>
              <a:rPr lang="en-US"/>
              <a:t>Click to edit Master title style</a:t>
            </a:r>
            <a:endParaRPr lang="en-US" dirty="0"/>
          </a:p>
        </p:txBody>
      </p:sp>
      <p:sp>
        <p:nvSpPr>
          <p:cNvPr id="3" name="Content Placeholder 2"/>
          <p:cNvSpPr>
            <a:spLocks noGrp="1"/>
          </p:cNvSpPr>
          <p:nvPr>
            <p:ph idx="1"/>
          </p:nvPr>
        </p:nvSpPr>
        <p:spPr>
          <a:xfrm>
            <a:off x="457200" y="1759060"/>
            <a:ext cx="3995258" cy="2742342"/>
          </a:xfrm>
        </p:spPr>
        <p:txBody>
          <a:bodyPr/>
          <a:lstStyle>
            <a:lvl1pPr marL="342900" indent="-342900">
              <a:buClr>
                <a:schemeClr val="accent2"/>
              </a:buClr>
              <a:buSzPct val="100000"/>
              <a:buFont typeface="Arial"/>
              <a:buChar char="•"/>
              <a:defRPr>
                <a:solidFill>
                  <a:schemeClr val="tx1"/>
                </a:solidFill>
              </a:defRPr>
            </a:lvl1pPr>
            <a:lvl2pPr marL="971550" indent="-514350">
              <a:buClr>
                <a:schemeClr val="accent2"/>
              </a:buClr>
              <a:buSzPct val="100000"/>
              <a:buFont typeface="Arial"/>
              <a:buChar char="•"/>
              <a:defRPr>
                <a:solidFill>
                  <a:schemeClr val="tx1"/>
                </a:solidFill>
              </a:defRPr>
            </a:lvl2pPr>
            <a:lvl3pPr marL="1371600" indent="-457200">
              <a:buClr>
                <a:schemeClr val="accent2"/>
              </a:buClr>
              <a:buSzPct val="100000"/>
              <a:buFont typeface="Arial"/>
              <a:buChar char="•"/>
              <a:defRPr>
                <a:solidFill>
                  <a:schemeClr val="tx1"/>
                </a:solidFill>
              </a:defRPr>
            </a:lvl3pPr>
            <a:lvl4pPr marL="1828800" indent="-457200">
              <a:buClr>
                <a:schemeClr val="accent2"/>
              </a:buClr>
              <a:buSzPct val="100000"/>
              <a:buFont typeface="Arial"/>
              <a:buChar char="•"/>
              <a:defRPr>
                <a:solidFill>
                  <a:schemeClr val="tx1"/>
                </a:solidFill>
              </a:defRPr>
            </a:lvl4pPr>
            <a:lvl5pPr marL="2286000" indent="-457200">
              <a:buClr>
                <a:schemeClr val="accent2"/>
              </a:buClr>
              <a:buSzPct val="100000"/>
              <a:buFont typeface="Arial"/>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0" y="1054673"/>
            <a:ext cx="91440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4635914"/>
            <a:ext cx="9144000" cy="0"/>
          </a:xfrm>
          <a:prstGeom prst="line">
            <a:avLst/>
          </a:prstGeom>
          <a:ln w="9525" cmpd="sng">
            <a:solidFill>
              <a:srgbClr val="616662"/>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4"/>
          </p:nvPr>
        </p:nvSpPr>
        <p:spPr>
          <a:xfrm>
            <a:off x="4703303" y="1759060"/>
            <a:ext cx="3983499" cy="2742341"/>
          </a:xfrm>
        </p:spPr>
        <p:txBody>
          <a:bodyPr/>
          <a:lstStyle>
            <a:lvl1pPr marL="342900" indent="-342900">
              <a:buClr>
                <a:schemeClr val="accent2"/>
              </a:buClr>
              <a:buSzPct val="100000"/>
              <a:buFont typeface="Arial"/>
              <a:buChar char="•"/>
              <a:defRPr>
                <a:solidFill>
                  <a:schemeClr val="tx1"/>
                </a:solidFill>
              </a:defRPr>
            </a:lvl1pPr>
            <a:lvl2pPr marL="971550" indent="-514350">
              <a:buClr>
                <a:schemeClr val="accent2"/>
              </a:buClr>
              <a:buSzPct val="100000"/>
              <a:buFont typeface="Arial"/>
              <a:buChar char="•"/>
              <a:defRPr>
                <a:solidFill>
                  <a:schemeClr val="tx1"/>
                </a:solidFill>
              </a:defRPr>
            </a:lvl2pPr>
            <a:lvl3pPr marL="1371600" indent="-457200">
              <a:buClr>
                <a:schemeClr val="accent2"/>
              </a:buClr>
              <a:buSzPct val="100000"/>
              <a:buFont typeface="Arial"/>
              <a:buChar char="•"/>
              <a:defRPr>
                <a:solidFill>
                  <a:schemeClr val="tx1"/>
                </a:solidFill>
              </a:defRPr>
            </a:lvl3pPr>
            <a:lvl4pPr marL="1828800" indent="-457200">
              <a:buClr>
                <a:schemeClr val="accent2"/>
              </a:buClr>
              <a:buSzPct val="100000"/>
              <a:buFont typeface="Arial"/>
              <a:buChar char="•"/>
              <a:defRPr>
                <a:solidFill>
                  <a:schemeClr val="tx1"/>
                </a:solidFill>
              </a:defRPr>
            </a:lvl4pPr>
            <a:lvl5pPr marL="2286000" indent="-457200">
              <a:buClr>
                <a:schemeClr val="accent2"/>
              </a:buClr>
              <a:buSzPct val="100000"/>
              <a:buFont typeface="Arial"/>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idx="15"/>
          </p:nvPr>
        </p:nvSpPr>
        <p:spPr>
          <a:xfrm>
            <a:off x="457200" y="1202991"/>
            <a:ext cx="3995258" cy="479822"/>
          </a:xfrm>
        </p:spPr>
        <p:txBody>
          <a:bodyPr anchor="b">
            <a:normAutofit/>
          </a:bodyPr>
          <a:lstStyle>
            <a:lvl1pPr marL="0" indent="0" algn="ctr">
              <a:buNone/>
              <a:defRPr sz="2000" b="1">
                <a:solidFill>
                  <a:schemeClr val="accent1"/>
                </a:solidFill>
                <a:latin typeface="Avenir Book"/>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ext Placeholder 2"/>
          <p:cNvSpPr>
            <a:spLocks noGrp="1"/>
          </p:cNvSpPr>
          <p:nvPr>
            <p:ph type="body" idx="16"/>
          </p:nvPr>
        </p:nvSpPr>
        <p:spPr>
          <a:xfrm>
            <a:off x="4703303" y="1200249"/>
            <a:ext cx="3995258" cy="479822"/>
          </a:xfrm>
        </p:spPr>
        <p:txBody>
          <a:bodyPr anchor="b">
            <a:normAutofit/>
          </a:bodyPr>
          <a:lstStyle>
            <a:lvl1pPr marL="0" indent="0" algn="ctr">
              <a:buNone/>
              <a:defRPr sz="2000" b="1">
                <a:solidFill>
                  <a:srgbClr val="63B1BC"/>
                </a:solidFill>
                <a:latin typeface="Avenir Book"/>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9" name="Picture 18"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12161"/>
            <a:ext cx="1143000" cy="356844"/>
          </a:xfrm>
          <a:prstGeom prst="rect">
            <a:avLst/>
          </a:prstGeom>
        </p:spPr>
      </p:pic>
      <p:sp>
        <p:nvSpPr>
          <p:cNvPr id="20" name="Slide Number Placeholder 5"/>
          <p:cNvSpPr txBox="1">
            <a:spLocks/>
          </p:cNvSpPr>
          <p:nvPr userDrawn="1"/>
        </p:nvSpPr>
        <p:spPr>
          <a:xfrm>
            <a:off x="8240967" y="4710543"/>
            <a:ext cx="457594" cy="308801"/>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1E267F-7AFC-4A4B-9437-F701AFCDEFAC}" type="slidenum">
              <a:rPr lang="en-US" smtClean="0">
                <a:solidFill>
                  <a:schemeClr val="accent6"/>
                </a:solidFill>
              </a:rPr>
              <a:pPr algn="ctr"/>
              <a:t>‹#›</a:t>
            </a:fld>
            <a:endParaRPr lang="en-US" dirty="0">
              <a:solidFill>
                <a:schemeClr val="accent6"/>
              </a:solidFill>
            </a:endParaRPr>
          </a:p>
        </p:txBody>
      </p:sp>
    </p:spTree>
    <p:extLst>
      <p:ext uri="{BB962C8B-B14F-4D97-AF65-F5344CB8AC3E}">
        <p14:creationId xmlns:p14="http://schemas.microsoft.com/office/powerpoint/2010/main" val="324151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2180036"/>
            <a:ext cx="9144000" cy="2146697"/>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title"/>
          </p:nvPr>
        </p:nvSpPr>
        <p:spPr>
          <a:xfrm>
            <a:off x="722313" y="2794398"/>
            <a:ext cx="7772400" cy="1021556"/>
          </a:xfrm>
        </p:spPr>
        <p:txBody>
          <a:bodyPr anchor="ctr">
            <a:noAutofit/>
          </a:bodyPr>
          <a:lstStyle>
            <a:lvl1pPr algn="l">
              <a:defRPr sz="3600" b="1" cap="all">
                <a:solidFill>
                  <a:schemeClr val="bg1"/>
                </a:solidFill>
              </a:defRPr>
            </a:lvl1pPr>
          </a:lstStyle>
          <a:p>
            <a:r>
              <a:rPr lang="en-US"/>
              <a:t>Click to edit Master title style</a:t>
            </a:r>
            <a:endParaRPr lang="en-US" dirty="0"/>
          </a:p>
        </p:txBody>
      </p:sp>
      <p:pic>
        <p:nvPicPr>
          <p:cNvPr id="9" name="Picture 8"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3" y="4394831"/>
            <a:ext cx="1828800" cy="570969"/>
          </a:xfrm>
          <a:prstGeom prst="rect">
            <a:avLst/>
          </a:prstGeom>
        </p:spPr>
      </p:pic>
      <p:sp>
        <p:nvSpPr>
          <p:cNvPr id="8" name="TextBox 7"/>
          <p:cNvSpPr txBox="1"/>
          <p:nvPr userDrawn="1"/>
        </p:nvSpPr>
        <p:spPr>
          <a:xfrm>
            <a:off x="2722095" y="4595290"/>
            <a:ext cx="1727768" cy="400110"/>
          </a:xfrm>
          <a:prstGeom prst="rect">
            <a:avLst/>
          </a:prstGeom>
          <a:noFill/>
        </p:spPr>
        <p:txBody>
          <a:bodyPr wrap="square" rtlCol="0">
            <a:spAutoFit/>
          </a:bodyPr>
          <a:lstStyle/>
          <a:p>
            <a:r>
              <a:rPr lang="en-US" sz="1000" dirty="0">
                <a:solidFill>
                  <a:schemeClr val="accent2"/>
                </a:solidFill>
                <a:latin typeface="Avenir Black"/>
                <a:cs typeface="Avenir Black"/>
              </a:rPr>
              <a:t>STRONGER FAMILIES,</a:t>
            </a:r>
          </a:p>
          <a:p>
            <a:r>
              <a:rPr lang="en-US" sz="1000" dirty="0">
                <a:solidFill>
                  <a:schemeClr val="accent2"/>
                </a:solidFill>
                <a:latin typeface="Avenir Black"/>
                <a:cs typeface="Avenir Black"/>
              </a:rPr>
              <a:t>TODAY &amp; TOMORROW.</a:t>
            </a:r>
          </a:p>
        </p:txBody>
      </p:sp>
    </p:spTree>
    <p:extLst>
      <p:ext uri="{BB962C8B-B14F-4D97-AF65-F5344CB8AC3E}">
        <p14:creationId xmlns:p14="http://schemas.microsoft.com/office/powerpoint/2010/main" val="75827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p:cNvSpPr/>
          <p:nvPr userDrawn="1"/>
        </p:nvSpPr>
        <p:spPr>
          <a:xfrm>
            <a:off x="0" y="2180036"/>
            <a:ext cx="9144000" cy="2146697"/>
          </a:xfrm>
          <a:prstGeom prst="rect">
            <a:avLst/>
          </a:prstGeom>
          <a:solidFill>
            <a:srgbClr val="FF5C39"/>
          </a:solidFill>
          <a:ln>
            <a:solidFill>
              <a:srgbClr val="FF5C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endParaRPr>
          </a:p>
        </p:txBody>
      </p:sp>
      <p:sp>
        <p:nvSpPr>
          <p:cNvPr id="2" name="Title 1"/>
          <p:cNvSpPr>
            <a:spLocks noGrp="1"/>
          </p:cNvSpPr>
          <p:nvPr>
            <p:ph type="title"/>
          </p:nvPr>
        </p:nvSpPr>
        <p:spPr>
          <a:xfrm>
            <a:off x="722313" y="2794398"/>
            <a:ext cx="7772400" cy="1021556"/>
          </a:xfrm>
        </p:spPr>
        <p:txBody>
          <a:bodyPr anchor="ctr">
            <a:noAutofit/>
          </a:bodyPr>
          <a:lstStyle>
            <a:lvl1pPr algn="l">
              <a:defRPr sz="3600" b="1" cap="all">
                <a:solidFill>
                  <a:schemeClr val="bg1"/>
                </a:solidFill>
              </a:defRPr>
            </a:lvl1pPr>
          </a:lstStyle>
          <a:p>
            <a:r>
              <a:rPr lang="en-US"/>
              <a:t>Click to edit Master title style</a:t>
            </a:r>
            <a:endParaRPr lang="en-US" dirty="0"/>
          </a:p>
        </p:txBody>
      </p:sp>
      <p:pic>
        <p:nvPicPr>
          <p:cNvPr id="8" name="Picture 7" descr="PP_logo_color-Pantone_TE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3" y="4394831"/>
            <a:ext cx="1828800" cy="570969"/>
          </a:xfrm>
          <a:prstGeom prst="rect">
            <a:avLst/>
          </a:prstGeom>
        </p:spPr>
      </p:pic>
      <p:sp>
        <p:nvSpPr>
          <p:cNvPr id="9" name="TextBox 8"/>
          <p:cNvSpPr txBox="1"/>
          <p:nvPr userDrawn="1"/>
        </p:nvSpPr>
        <p:spPr>
          <a:xfrm>
            <a:off x="2722095" y="4595290"/>
            <a:ext cx="1727768" cy="400110"/>
          </a:xfrm>
          <a:prstGeom prst="rect">
            <a:avLst/>
          </a:prstGeom>
          <a:noFill/>
        </p:spPr>
        <p:txBody>
          <a:bodyPr wrap="square" rtlCol="0">
            <a:spAutoFit/>
          </a:bodyPr>
          <a:lstStyle/>
          <a:p>
            <a:r>
              <a:rPr lang="en-US" sz="1000" dirty="0">
                <a:solidFill>
                  <a:schemeClr val="accent2"/>
                </a:solidFill>
                <a:latin typeface="Avenir Black"/>
                <a:cs typeface="Avenir Black"/>
              </a:rPr>
              <a:t>STRONGER FAMILIES,</a:t>
            </a:r>
          </a:p>
          <a:p>
            <a:r>
              <a:rPr lang="en-US" sz="1000" dirty="0">
                <a:solidFill>
                  <a:schemeClr val="accent2"/>
                </a:solidFill>
                <a:latin typeface="Avenir Black"/>
                <a:cs typeface="Avenir Black"/>
              </a:rPr>
              <a:t>TODAY &amp; TOMORROW.</a:t>
            </a:r>
          </a:p>
        </p:txBody>
      </p:sp>
    </p:spTree>
    <p:extLst>
      <p:ext uri="{BB962C8B-B14F-4D97-AF65-F5344CB8AC3E}">
        <p14:creationId xmlns:p14="http://schemas.microsoft.com/office/powerpoint/2010/main" val="397215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457200" y="205979"/>
            <a:ext cx="8229600" cy="8663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Avenir Book"/>
              </a:defRPr>
            </a:lvl1pPr>
          </a:lstStyle>
          <a:p>
            <a:fld id="{34808ED2-1CAF-B24D-86F9-40FFD6C57279}" type="datetime1">
              <a:rPr lang="en-US" smtClean="0"/>
              <a:t>4/12/2019</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venir Book"/>
              </a:defRPr>
            </a:lvl1pPr>
          </a:lstStyle>
          <a:p>
            <a:endParaRPr lang="en-US" dirty="0"/>
          </a:p>
        </p:txBody>
      </p:sp>
      <p:sp>
        <p:nvSpPr>
          <p:cNvPr id="7" name="TextBox 6"/>
          <p:cNvSpPr txBox="1"/>
          <p:nvPr/>
        </p:nvSpPr>
        <p:spPr>
          <a:xfrm>
            <a:off x="9793111" y="145344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74659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9" r:id="rId6"/>
    <p:sldLayoutId id="2147483670" r:id="rId7"/>
    <p:sldLayoutId id="2147483651" r:id="rId8"/>
    <p:sldLayoutId id="2147483671" r:id="rId9"/>
    <p:sldLayoutId id="2147483663" r:id="rId10"/>
    <p:sldLayoutId id="2147483672" r:id="rId11"/>
    <p:sldLayoutId id="2147483654" r:id="rId12"/>
    <p:sldLayoutId id="2147483655" r:id="rId13"/>
    <p:sldLayoutId id="2147483656" r:id="rId14"/>
    <p:sldLayoutId id="2147483657" r:id="rId15"/>
    <p:sldLayoutId id="2147483673" r:id="rId16"/>
    <p:sldLayoutId id="2147483675" r:id="rId17"/>
    <p:sldLayoutId id="2147483674" r:id="rId18"/>
    <p:sldLayoutId id="2147483676" r:id="rId19"/>
  </p:sldLayoutIdLst>
  <p:hf sldNum="0" hdr="0" dt="0"/>
  <p:txStyles>
    <p:titleStyle>
      <a:lvl1pPr algn="l" defTabSz="457200" rtl="0" eaLnBrk="1" latinLnBrk="0" hangingPunct="1">
        <a:spcBef>
          <a:spcPct val="0"/>
        </a:spcBef>
        <a:buNone/>
        <a:defRPr sz="3200" b="0" i="0" kern="1200">
          <a:solidFill>
            <a:schemeClr val="tx1"/>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4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16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12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g1bailbonds.com/portfolio/guarantees-documen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quotesgram.com/ethical-dilemma-quote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robertjrgraham.com/how-to-create-personal-values-nu-leadership-seri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pcicomplianceguide.org/is-pci-compliance-a-law-should-it-b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familyfire.reframemedia.com/articles/setting-limits-how-can-boundaries-help-my-famil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thebluediamondgallery.com/scrabble/d/decision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choolcounselorstore.weebly.com/banners.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ausm.org/ausm-services/resources.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jeremycwilson.com/2010/02/diverse-admit-da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churchleaders.com/pastors/pastor-articles/163949-thom-schultz-teach-controversial-topics-survive.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bodyhacks.com/3-ways-not-let-negative-surprises-get-bes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privacyliving.com/2015/12/27/locked-doors-fences-and-privacy-sign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elsh-lawfirm.com/preparation-is-the-key-to-succes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clipartpanda.com/categories/supervisor-20clipar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get-help.stopitnow.org.uk/self-talk/changing-negative-to-positive-self-talk"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holamormon3.blogspot.com/2013/12/tiempo-para-compartir-enero-2014.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bbcgoodfood.com/howto/guide/nutrition-and-children-qa-frankie-phillips"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professionalboundaries.com/faq.php" TargetMode="External"/><Relationship Id="rId2" Type="http://schemas.openxmlformats.org/officeDocument/2006/relationships/hyperlink" Target="https://eclkc.ohs.acf.hhs.gov/ods/book/head-start/ethical-considerations/" TargetMode="External"/><Relationship Id="rId1" Type="http://schemas.openxmlformats.org/officeDocument/2006/relationships/slideLayout" Target="../slideLayouts/slideLayout3.xml"/><Relationship Id="rId6" Type="http://schemas.openxmlformats.org/officeDocument/2006/relationships/hyperlink" Target="https://www.cdd.unm.edu/ecln/HVT/common/pdfs/2013_8.pdf" TargetMode="External"/><Relationship Id="rId5" Type="http://schemas.openxmlformats.org/officeDocument/2006/relationships/hyperlink" Target="http://homevisiting.org/content/professional-and-ethical-issues-home-visiting" TargetMode="External"/><Relationship Id="rId4" Type="http://schemas.openxmlformats.org/officeDocument/2006/relationships/hyperlink" Target="https://www.healthandwelfare.idaho.gov/Portals/0/Children/InfantToddlerProgram/D7%20Ethics%20in%20Home%20Visiting%20PowerPoint%20Slide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Navigating Professional Ethics &amp; Boundaries in Home Visiting</a:t>
            </a:r>
          </a:p>
        </p:txBody>
      </p:sp>
      <p:sp>
        <p:nvSpPr>
          <p:cNvPr id="3" name="Subtitle 2"/>
          <p:cNvSpPr>
            <a:spLocks noGrp="1"/>
          </p:cNvSpPr>
          <p:nvPr>
            <p:ph type="subTitle" idx="1"/>
          </p:nvPr>
        </p:nvSpPr>
        <p:spPr/>
        <p:txBody>
          <a:bodyPr>
            <a:normAutofit fontScale="92500" lnSpcReduction="20000"/>
          </a:bodyPr>
          <a:lstStyle/>
          <a:p>
            <a:r>
              <a:rPr lang="en-US" dirty="0"/>
              <a:t>Michele Provost, LCSW</a:t>
            </a:r>
          </a:p>
          <a:p>
            <a:r>
              <a:rPr lang="en-US" dirty="0"/>
              <a:t>Colorado State Office for PAT</a:t>
            </a:r>
          </a:p>
        </p:txBody>
      </p:sp>
    </p:spTree>
    <p:extLst>
      <p:ext uri="{BB962C8B-B14F-4D97-AF65-F5344CB8AC3E}">
        <p14:creationId xmlns:p14="http://schemas.microsoft.com/office/powerpoint/2010/main" val="157830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A608-99BF-4AF1-95CE-0414D126C21F}"/>
              </a:ext>
            </a:extLst>
          </p:cNvPr>
          <p:cNvSpPr>
            <a:spLocks noGrp="1"/>
          </p:cNvSpPr>
          <p:nvPr>
            <p:ph type="title"/>
          </p:nvPr>
        </p:nvSpPr>
        <p:spPr/>
        <p:txBody>
          <a:bodyPr/>
          <a:lstStyle/>
          <a:p>
            <a:r>
              <a:rPr lang="en-US" dirty="0"/>
              <a:t>Core definitions</a:t>
            </a:r>
          </a:p>
        </p:txBody>
      </p:sp>
    </p:spTree>
    <p:extLst>
      <p:ext uri="{BB962C8B-B14F-4D97-AF65-F5344CB8AC3E}">
        <p14:creationId xmlns:p14="http://schemas.microsoft.com/office/powerpoint/2010/main" val="137096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D52A-7146-40AD-81A2-E0D8AD6E9592}"/>
              </a:ext>
            </a:extLst>
          </p:cNvPr>
          <p:cNvSpPr>
            <a:spLocks noGrp="1"/>
          </p:cNvSpPr>
          <p:nvPr>
            <p:ph type="title"/>
          </p:nvPr>
        </p:nvSpPr>
        <p:spPr/>
        <p:txBody>
          <a:bodyPr/>
          <a:lstStyle/>
          <a:p>
            <a:r>
              <a:rPr lang="en-US" dirty="0"/>
              <a:t>Ethics</a:t>
            </a:r>
          </a:p>
        </p:txBody>
      </p:sp>
      <p:sp>
        <p:nvSpPr>
          <p:cNvPr id="3" name="Content Placeholder 2">
            <a:extLst>
              <a:ext uri="{FF2B5EF4-FFF2-40B4-BE49-F238E27FC236}">
                <a16:creationId xmlns:a16="http://schemas.microsoft.com/office/drawing/2014/main" id="{BD65681A-DB19-4222-A31F-CCF60F165E7D}"/>
              </a:ext>
            </a:extLst>
          </p:cNvPr>
          <p:cNvSpPr>
            <a:spLocks noGrp="1"/>
          </p:cNvSpPr>
          <p:nvPr>
            <p:ph idx="1"/>
          </p:nvPr>
        </p:nvSpPr>
        <p:spPr/>
        <p:txBody>
          <a:bodyPr/>
          <a:lstStyle/>
          <a:p>
            <a:r>
              <a:rPr lang="en-US" dirty="0"/>
              <a:t>Study of the moral principals that guide our decision making and behavior</a:t>
            </a:r>
          </a:p>
          <a:p>
            <a:r>
              <a:rPr lang="en-US" dirty="0"/>
              <a:t>Seeks well reasoned accounts of what should be good and right behavior</a:t>
            </a:r>
          </a:p>
          <a:p>
            <a:r>
              <a:rPr lang="en-US" dirty="0"/>
              <a:t>Field that is always evolving</a:t>
            </a:r>
          </a:p>
          <a:p>
            <a:r>
              <a:rPr lang="en-US" dirty="0"/>
              <a:t>Experiences and events shape what a society might view as ethical</a:t>
            </a:r>
          </a:p>
          <a:p>
            <a:endParaRPr lang="en-US" dirty="0"/>
          </a:p>
        </p:txBody>
      </p:sp>
    </p:spTree>
    <p:extLst>
      <p:ext uri="{BB962C8B-B14F-4D97-AF65-F5344CB8AC3E}">
        <p14:creationId xmlns:p14="http://schemas.microsoft.com/office/powerpoint/2010/main" val="13925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BCDB-AEAE-4B2B-AE2D-D06B12BC13DB}"/>
              </a:ext>
            </a:extLst>
          </p:cNvPr>
          <p:cNvSpPr>
            <a:spLocks noGrp="1"/>
          </p:cNvSpPr>
          <p:nvPr>
            <p:ph type="title"/>
          </p:nvPr>
        </p:nvSpPr>
        <p:spPr/>
        <p:txBody>
          <a:bodyPr/>
          <a:lstStyle/>
          <a:p>
            <a:r>
              <a:rPr lang="en-US" dirty="0"/>
              <a:t>Ethical principals &amp; values</a:t>
            </a:r>
          </a:p>
        </p:txBody>
      </p:sp>
      <p:sp>
        <p:nvSpPr>
          <p:cNvPr id="3" name="Content Placeholder 2">
            <a:extLst>
              <a:ext uri="{FF2B5EF4-FFF2-40B4-BE49-F238E27FC236}">
                <a16:creationId xmlns:a16="http://schemas.microsoft.com/office/drawing/2014/main" id="{4B8DD37C-FEB7-42D6-B377-979349984A91}"/>
              </a:ext>
            </a:extLst>
          </p:cNvPr>
          <p:cNvSpPr>
            <a:spLocks noGrp="1"/>
          </p:cNvSpPr>
          <p:nvPr>
            <p:ph idx="1"/>
          </p:nvPr>
        </p:nvSpPr>
        <p:spPr/>
        <p:txBody>
          <a:bodyPr>
            <a:normAutofit fontScale="92500" lnSpcReduction="20000"/>
          </a:bodyPr>
          <a:lstStyle/>
          <a:p>
            <a:r>
              <a:rPr lang="en-US" dirty="0"/>
              <a:t>Autonomy—honoring and enabling the rights of individuals to make their own decisions</a:t>
            </a:r>
          </a:p>
          <a:p>
            <a:r>
              <a:rPr lang="en-US" dirty="0"/>
              <a:t>Beneficence—doing good, helping others, doing what is in other’s best interest</a:t>
            </a:r>
          </a:p>
          <a:p>
            <a:r>
              <a:rPr lang="en-US" dirty="0"/>
              <a:t>Fidelity—being honest, loyal, and keeping commitments</a:t>
            </a:r>
          </a:p>
          <a:p>
            <a:r>
              <a:rPr lang="en-US" dirty="0"/>
              <a:t>Justice—fairness in all our actions with others </a:t>
            </a:r>
          </a:p>
          <a:p>
            <a:r>
              <a:rPr lang="en-US" dirty="0"/>
              <a:t>Nonmaleficence—do no harm to others</a:t>
            </a:r>
          </a:p>
          <a:p>
            <a:r>
              <a:rPr lang="en-US" dirty="0"/>
              <a:t>Virtue ethics—looks at moral character of a person and their actions, rather than ethical duties</a:t>
            </a:r>
          </a:p>
        </p:txBody>
      </p:sp>
    </p:spTree>
    <p:extLst>
      <p:ext uri="{BB962C8B-B14F-4D97-AF65-F5344CB8AC3E}">
        <p14:creationId xmlns:p14="http://schemas.microsoft.com/office/powerpoint/2010/main" val="29337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D58E-5161-4BF3-A006-4218618DBB8B}"/>
              </a:ext>
            </a:extLst>
          </p:cNvPr>
          <p:cNvSpPr>
            <a:spLocks noGrp="1"/>
          </p:cNvSpPr>
          <p:nvPr>
            <p:ph type="title"/>
          </p:nvPr>
        </p:nvSpPr>
        <p:spPr/>
        <p:txBody>
          <a:bodyPr/>
          <a:lstStyle/>
          <a:p>
            <a:r>
              <a:rPr lang="en-US" dirty="0"/>
              <a:t>Code of Ethics</a:t>
            </a:r>
          </a:p>
        </p:txBody>
      </p:sp>
      <p:sp>
        <p:nvSpPr>
          <p:cNvPr id="3" name="Content Placeholder 2">
            <a:extLst>
              <a:ext uri="{FF2B5EF4-FFF2-40B4-BE49-F238E27FC236}">
                <a16:creationId xmlns:a16="http://schemas.microsoft.com/office/drawing/2014/main" id="{F4BC167E-5654-4942-B32E-23A315E8B324}"/>
              </a:ext>
            </a:extLst>
          </p:cNvPr>
          <p:cNvSpPr>
            <a:spLocks noGrp="1"/>
          </p:cNvSpPr>
          <p:nvPr>
            <p:ph idx="1"/>
          </p:nvPr>
        </p:nvSpPr>
        <p:spPr/>
        <p:txBody>
          <a:bodyPr/>
          <a:lstStyle/>
          <a:p>
            <a:r>
              <a:rPr lang="en-US" dirty="0"/>
              <a:t>Formal statement of what professionals have agreed to in their work</a:t>
            </a:r>
          </a:p>
          <a:p>
            <a:r>
              <a:rPr lang="en-US" dirty="0"/>
              <a:t>Guides professionals in their work</a:t>
            </a:r>
          </a:p>
          <a:p>
            <a:r>
              <a:rPr lang="en-US" dirty="0"/>
              <a:t>Identifies expectations of behavior</a:t>
            </a:r>
          </a:p>
          <a:p>
            <a:pPr marL="0" indent="0">
              <a:buNone/>
            </a:pPr>
            <a:endParaRPr lang="en-US" dirty="0"/>
          </a:p>
        </p:txBody>
      </p:sp>
      <p:pic>
        <p:nvPicPr>
          <p:cNvPr id="5" name="Picture 4">
            <a:extLst>
              <a:ext uri="{FF2B5EF4-FFF2-40B4-BE49-F238E27FC236}">
                <a16:creationId xmlns:a16="http://schemas.microsoft.com/office/drawing/2014/main" id="{13F95EED-0BD8-4438-B4EC-56841A26DFB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49887" y="1818395"/>
            <a:ext cx="1879489" cy="2431179"/>
          </a:xfrm>
          <a:prstGeom prst="rect">
            <a:avLst/>
          </a:prstGeom>
        </p:spPr>
      </p:pic>
    </p:spTree>
    <p:extLst>
      <p:ext uri="{BB962C8B-B14F-4D97-AF65-F5344CB8AC3E}">
        <p14:creationId xmlns:p14="http://schemas.microsoft.com/office/powerpoint/2010/main" val="305394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5A42-787C-4E6B-A4F3-BC6AC893FBAB}"/>
              </a:ext>
            </a:extLst>
          </p:cNvPr>
          <p:cNvSpPr>
            <a:spLocks noGrp="1"/>
          </p:cNvSpPr>
          <p:nvPr>
            <p:ph type="title"/>
          </p:nvPr>
        </p:nvSpPr>
        <p:spPr/>
        <p:txBody>
          <a:bodyPr/>
          <a:lstStyle/>
          <a:p>
            <a:r>
              <a:rPr lang="en-US" dirty="0"/>
              <a:t>PAT Core Values</a:t>
            </a:r>
          </a:p>
        </p:txBody>
      </p:sp>
      <p:pic>
        <p:nvPicPr>
          <p:cNvPr id="4" name="Content Placeholder 3">
            <a:extLst>
              <a:ext uri="{FF2B5EF4-FFF2-40B4-BE49-F238E27FC236}">
                <a16:creationId xmlns:a16="http://schemas.microsoft.com/office/drawing/2014/main" id="{509C5442-3163-43AC-A714-6DC468422B32}"/>
              </a:ext>
            </a:extLst>
          </p:cNvPr>
          <p:cNvPicPr>
            <a:picLocks noGrp="1" noChangeAspect="1"/>
          </p:cNvPicPr>
          <p:nvPr>
            <p:ph idx="1"/>
          </p:nvPr>
        </p:nvPicPr>
        <p:blipFill>
          <a:blip r:embed="rId2"/>
          <a:stretch>
            <a:fillRect/>
          </a:stretch>
        </p:blipFill>
        <p:spPr>
          <a:xfrm>
            <a:off x="117205" y="1132596"/>
            <a:ext cx="8909590" cy="2196547"/>
          </a:xfrm>
          <a:prstGeom prst="rect">
            <a:avLst/>
          </a:prstGeom>
        </p:spPr>
      </p:pic>
      <p:pic>
        <p:nvPicPr>
          <p:cNvPr id="5" name="Picture 4">
            <a:extLst>
              <a:ext uri="{FF2B5EF4-FFF2-40B4-BE49-F238E27FC236}">
                <a16:creationId xmlns:a16="http://schemas.microsoft.com/office/drawing/2014/main" id="{DF3E5BA1-934D-471D-8844-314C599C19F4}"/>
              </a:ext>
            </a:extLst>
          </p:cNvPr>
          <p:cNvPicPr>
            <a:picLocks noChangeAspect="1"/>
          </p:cNvPicPr>
          <p:nvPr/>
        </p:nvPicPr>
        <p:blipFill>
          <a:blip r:embed="rId3"/>
          <a:stretch>
            <a:fillRect/>
          </a:stretch>
        </p:blipFill>
        <p:spPr>
          <a:xfrm>
            <a:off x="3636014" y="3486079"/>
            <a:ext cx="2282605" cy="1092607"/>
          </a:xfrm>
          <a:prstGeom prst="rect">
            <a:avLst/>
          </a:prstGeom>
        </p:spPr>
      </p:pic>
    </p:spTree>
    <p:extLst>
      <p:ext uri="{BB962C8B-B14F-4D97-AF65-F5344CB8AC3E}">
        <p14:creationId xmlns:p14="http://schemas.microsoft.com/office/powerpoint/2010/main" val="22424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51B5-DF7E-425E-9BC6-62A7BCAAFDE5}"/>
              </a:ext>
            </a:extLst>
          </p:cNvPr>
          <p:cNvSpPr>
            <a:spLocks noGrp="1"/>
          </p:cNvSpPr>
          <p:nvPr>
            <p:ph type="title"/>
          </p:nvPr>
        </p:nvSpPr>
        <p:spPr/>
        <p:txBody>
          <a:bodyPr/>
          <a:lstStyle/>
          <a:p>
            <a:r>
              <a:rPr lang="en-US" dirty="0"/>
              <a:t>Ethical dilemma</a:t>
            </a:r>
          </a:p>
        </p:txBody>
      </p:sp>
      <p:sp>
        <p:nvSpPr>
          <p:cNvPr id="3" name="Content Placeholder 2">
            <a:extLst>
              <a:ext uri="{FF2B5EF4-FFF2-40B4-BE49-F238E27FC236}">
                <a16:creationId xmlns:a16="http://schemas.microsoft.com/office/drawing/2014/main" id="{1A9B741D-D7C4-44E3-ABA9-69A33B758CFD}"/>
              </a:ext>
            </a:extLst>
          </p:cNvPr>
          <p:cNvSpPr>
            <a:spLocks noGrp="1"/>
          </p:cNvSpPr>
          <p:nvPr>
            <p:ph idx="1"/>
          </p:nvPr>
        </p:nvSpPr>
        <p:spPr/>
        <p:txBody>
          <a:bodyPr>
            <a:normAutofit fontScale="85000" lnSpcReduction="10000"/>
          </a:bodyPr>
          <a:lstStyle/>
          <a:p>
            <a:r>
              <a:rPr lang="en-US" dirty="0"/>
              <a:t>“…a situation that requires professionals </a:t>
            </a:r>
            <a:r>
              <a:rPr lang="en-US" b="1" dirty="0"/>
              <a:t>to use the standards in their field, as well as their moral judgment and personal values</a:t>
            </a:r>
            <a:r>
              <a:rPr lang="en-US" dirty="0"/>
              <a:t>, to choose between alternatives as they make a decision from among </a:t>
            </a:r>
            <a:r>
              <a:rPr lang="en-US" b="1" dirty="0"/>
              <a:t>several imperfect options</a:t>
            </a:r>
            <a:r>
              <a:rPr lang="en-US" dirty="0"/>
              <a:t>, all of which involve compromising on ethical principles. The options may involve conflicting values, differing interests, </a:t>
            </a:r>
            <a:r>
              <a:rPr lang="en-US" b="1" dirty="0"/>
              <a:t>equally justifiable alternatives</a:t>
            </a:r>
            <a:r>
              <a:rPr lang="en-US" dirty="0"/>
              <a:t>, and significant consequences…” </a:t>
            </a:r>
          </a:p>
          <a:p>
            <a:pPr marL="0" indent="0" algn="r">
              <a:buNone/>
            </a:pPr>
            <a:endParaRPr lang="en-US" sz="1500" i="1" dirty="0"/>
          </a:p>
          <a:p>
            <a:pPr marL="0" indent="0" algn="r">
              <a:buNone/>
            </a:pPr>
            <a:r>
              <a:rPr lang="en-US" sz="1900" i="1" dirty="0"/>
              <a:t>Considering Ethical and Professional Behaviors</a:t>
            </a:r>
          </a:p>
          <a:p>
            <a:pPr marL="0" indent="0" algn="r">
              <a:buNone/>
            </a:pPr>
            <a:r>
              <a:rPr lang="en-US" sz="1900" i="1" dirty="0"/>
              <a:t>A guide for parent educators</a:t>
            </a:r>
          </a:p>
          <a:p>
            <a:pPr marL="0" indent="0" algn="r">
              <a:buNone/>
            </a:pPr>
            <a:r>
              <a:rPr lang="en-US" sz="1900" i="1" dirty="0"/>
              <a:t>2017</a:t>
            </a:r>
          </a:p>
        </p:txBody>
      </p:sp>
    </p:spTree>
    <p:extLst>
      <p:ext uri="{BB962C8B-B14F-4D97-AF65-F5344CB8AC3E}">
        <p14:creationId xmlns:p14="http://schemas.microsoft.com/office/powerpoint/2010/main" val="97554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DAFE-4BB0-4A1D-B53C-39AC5A07CE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68857A-0272-46B6-A038-8869296B8B5E}"/>
              </a:ext>
            </a:extLst>
          </p:cNvPr>
          <p:cNvSpPr>
            <a:spLocks noGrp="1"/>
          </p:cNvSpPr>
          <p:nvPr>
            <p:ph idx="1"/>
          </p:nvPr>
        </p:nvSpPr>
        <p:spPr>
          <a:xfrm>
            <a:off x="407508" y="1061744"/>
            <a:ext cx="8229598" cy="3439657"/>
          </a:xfrm>
        </p:spPr>
        <p:txBody>
          <a:bodyPr/>
          <a:lstStyle/>
          <a:p>
            <a:pPr marL="0" indent="0" algn="ctr">
              <a:buNone/>
            </a:pPr>
            <a:r>
              <a:rPr lang="en-US" dirty="0"/>
              <a:t>“When it comes to ethical decisions, </a:t>
            </a:r>
          </a:p>
          <a:p>
            <a:pPr marL="0" indent="0" algn="ctr">
              <a:buNone/>
            </a:pPr>
            <a:r>
              <a:rPr lang="en-US" dirty="0"/>
              <a:t>there are no answers, there are only decisions.”</a:t>
            </a:r>
          </a:p>
          <a:p>
            <a:pPr marL="0" indent="0" algn="r">
              <a:buNone/>
            </a:pPr>
            <a:endParaRPr lang="en-US" dirty="0"/>
          </a:p>
          <a:p>
            <a:pPr marL="0" indent="0" algn="r">
              <a:buNone/>
            </a:pPr>
            <a:r>
              <a:rPr lang="en-US" dirty="0"/>
              <a:t>-Mel Gray and Jill Gibbons</a:t>
            </a:r>
          </a:p>
        </p:txBody>
      </p:sp>
      <p:pic>
        <p:nvPicPr>
          <p:cNvPr id="7" name="Picture 6">
            <a:extLst>
              <a:ext uri="{FF2B5EF4-FFF2-40B4-BE49-F238E27FC236}">
                <a16:creationId xmlns:a16="http://schemas.microsoft.com/office/drawing/2014/main" id="{DDB60769-8860-45C9-BBCC-A3A31081B48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94961" y="2394502"/>
            <a:ext cx="1905000" cy="1905000"/>
          </a:xfrm>
          <a:prstGeom prst="rect">
            <a:avLst/>
          </a:prstGeom>
        </p:spPr>
      </p:pic>
    </p:spTree>
    <p:extLst>
      <p:ext uri="{BB962C8B-B14F-4D97-AF65-F5344CB8AC3E}">
        <p14:creationId xmlns:p14="http://schemas.microsoft.com/office/powerpoint/2010/main" val="227224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A356-DE82-400D-8C94-C46DDAFFBDFF}"/>
              </a:ext>
            </a:extLst>
          </p:cNvPr>
          <p:cNvSpPr>
            <a:spLocks noGrp="1"/>
          </p:cNvSpPr>
          <p:nvPr>
            <p:ph type="title"/>
          </p:nvPr>
        </p:nvSpPr>
        <p:spPr/>
        <p:txBody>
          <a:bodyPr/>
          <a:lstStyle/>
          <a:p>
            <a:r>
              <a:rPr lang="en-US" dirty="0"/>
              <a:t>Personal values</a:t>
            </a:r>
          </a:p>
        </p:txBody>
      </p:sp>
      <p:sp>
        <p:nvSpPr>
          <p:cNvPr id="3" name="Content Placeholder 2">
            <a:extLst>
              <a:ext uri="{FF2B5EF4-FFF2-40B4-BE49-F238E27FC236}">
                <a16:creationId xmlns:a16="http://schemas.microsoft.com/office/drawing/2014/main" id="{C2B9DFA1-0BD6-408D-8C5B-0B18E4C2BBA8}"/>
              </a:ext>
            </a:extLst>
          </p:cNvPr>
          <p:cNvSpPr>
            <a:spLocks noGrp="1"/>
          </p:cNvSpPr>
          <p:nvPr>
            <p:ph idx="1"/>
          </p:nvPr>
        </p:nvSpPr>
        <p:spPr/>
        <p:txBody>
          <a:bodyPr/>
          <a:lstStyle/>
          <a:p>
            <a:r>
              <a:rPr lang="en-US" dirty="0"/>
              <a:t>What a person believes to be of importance and worth</a:t>
            </a:r>
          </a:p>
          <a:p>
            <a:r>
              <a:rPr lang="en-US" dirty="0"/>
              <a:t>How we judge our conduct and character</a:t>
            </a:r>
          </a:p>
          <a:p>
            <a:r>
              <a:rPr lang="en-US" dirty="0"/>
              <a:t>Influenced by outside forces</a:t>
            </a:r>
          </a:p>
        </p:txBody>
      </p:sp>
      <p:pic>
        <p:nvPicPr>
          <p:cNvPr id="7" name="Picture 6">
            <a:extLst>
              <a:ext uri="{FF2B5EF4-FFF2-40B4-BE49-F238E27FC236}">
                <a16:creationId xmlns:a16="http://schemas.microsoft.com/office/drawing/2014/main" id="{88AA9283-3D91-4713-B9EF-06A0742CD5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98313" y="2843187"/>
            <a:ext cx="3107758" cy="2078313"/>
          </a:xfrm>
          <a:prstGeom prst="rect">
            <a:avLst/>
          </a:prstGeom>
        </p:spPr>
      </p:pic>
    </p:spTree>
    <p:extLst>
      <p:ext uri="{BB962C8B-B14F-4D97-AF65-F5344CB8AC3E}">
        <p14:creationId xmlns:p14="http://schemas.microsoft.com/office/powerpoint/2010/main" val="2324312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58F9-908A-4BD7-8B21-5D59AB03AA93}"/>
              </a:ext>
            </a:extLst>
          </p:cNvPr>
          <p:cNvSpPr>
            <a:spLocks noGrp="1"/>
          </p:cNvSpPr>
          <p:nvPr>
            <p:ph type="title"/>
          </p:nvPr>
        </p:nvSpPr>
        <p:spPr/>
        <p:txBody>
          <a:bodyPr/>
          <a:lstStyle/>
          <a:p>
            <a:r>
              <a:rPr lang="en-US" dirty="0"/>
              <a:t>Legal standards</a:t>
            </a:r>
          </a:p>
        </p:txBody>
      </p:sp>
      <p:sp>
        <p:nvSpPr>
          <p:cNvPr id="3" name="Content Placeholder 2">
            <a:extLst>
              <a:ext uri="{FF2B5EF4-FFF2-40B4-BE49-F238E27FC236}">
                <a16:creationId xmlns:a16="http://schemas.microsoft.com/office/drawing/2014/main" id="{E8478C09-F3A1-47C0-B585-14910B29B75C}"/>
              </a:ext>
            </a:extLst>
          </p:cNvPr>
          <p:cNvSpPr>
            <a:spLocks noGrp="1"/>
          </p:cNvSpPr>
          <p:nvPr>
            <p:ph idx="1"/>
          </p:nvPr>
        </p:nvSpPr>
        <p:spPr/>
        <p:txBody>
          <a:bodyPr/>
          <a:lstStyle/>
          <a:p>
            <a:r>
              <a:rPr lang="en-US" dirty="0"/>
              <a:t>Laws that require professionals to behave in a specific way in a specific situation</a:t>
            </a:r>
          </a:p>
          <a:p>
            <a:endParaRPr lang="en-US" dirty="0"/>
          </a:p>
        </p:txBody>
      </p:sp>
      <p:pic>
        <p:nvPicPr>
          <p:cNvPr id="5" name="Picture 4">
            <a:extLst>
              <a:ext uri="{FF2B5EF4-FFF2-40B4-BE49-F238E27FC236}">
                <a16:creationId xmlns:a16="http://schemas.microsoft.com/office/drawing/2014/main" id="{610CF631-B3D3-4E8B-A0BB-DA27EA447C4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67000" y="2363028"/>
            <a:ext cx="3810000" cy="2000250"/>
          </a:xfrm>
          <a:prstGeom prst="rect">
            <a:avLst/>
          </a:prstGeom>
        </p:spPr>
      </p:pic>
    </p:spTree>
    <p:extLst>
      <p:ext uri="{BB962C8B-B14F-4D97-AF65-F5344CB8AC3E}">
        <p14:creationId xmlns:p14="http://schemas.microsoft.com/office/powerpoint/2010/main" val="504915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420D-5CDF-45BD-BFA1-9B7D29DC5A52}"/>
              </a:ext>
            </a:extLst>
          </p:cNvPr>
          <p:cNvSpPr>
            <a:spLocks noGrp="1"/>
          </p:cNvSpPr>
          <p:nvPr>
            <p:ph type="title"/>
          </p:nvPr>
        </p:nvSpPr>
        <p:spPr/>
        <p:txBody>
          <a:bodyPr/>
          <a:lstStyle/>
          <a:p>
            <a:r>
              <a:rPr lang="en-US" dirty="0"/>
              <a:t>Boundaries</a:t>
            </a:r>
          </a:p>
        </p:txBody>
      </p:sp>
      <p:sp>
        <p:nvSpPr>
          <p:cNvPr id="3" name="Content Placeholder 2">
            <a:extLst>
              <a:ext uri="{FF2B5EF4-FFF2-40B4-BE49-F238E27FC236}">
                <a16:creationId xmlns:a16="http://schemas.microsoft.com/office/drawing/2014/main" id="{74FBCEEA-D5B0-4B38-81F9-896923F607EB}"/>
              </a:ext>
            </a:extLst>
          </p:cNvPr>
          <p:cNvSpPr>
            <a:spLocks noGrp="1"/>
          </p:cNvSpPr>
          <p:nvPr>
            <p:ph idx="1"/>
          </p:nvPr>
        </p:nvSpPr>
        <p:spPr/>
        <p:txBody>
          <a:bodyPr/>
          <a:lstStyle/>
          <a:p>
            <a:r>
              <a:rPr lang="en-US" dirty="0"/>
              <a:t>Invisible line between a personal and professional relationship</a:t>
            </a:r>
          </a:p>
          <a:p>
            <a:r>
              <a:rPr lang="en-US" dirty="0"/>
              <a:t>Same behavior may be acceptable in one type of relationship, but not in another type</a:t>
            </a:r>
          </a:p>
          <a:p>
            <a:r>
              <a:rPr lang="en-US" dirty="0"/>
              <a:t>Setting boundaries is often difficult</a:t>
            </a:r>
          </a:p>
        </p:txBody>
      </p:sp>
      <p:pic>
        <p:nvPicPr>
          <p:cNvPr id="5" name="Picture 4">
            <a:extLst>
              <a:ext uri="{FF2B5EF4-FFF2-40B4-BE49-F238E27FC236}">
                <a16:creationId xmlns:a16="http://schemas.microsoft.com/office/drawing/2014/main" id="{CEECCAC1-87B2-4F32-A745-D5FC88F61DC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35330" y="3071191"/>
            <a:ext cx="2785956" cy="1850309"/>
          </a:xfrm>
          <a:prstGeom prst="rect">
            <a:avLst/>
          </a:prstGeom>
        </p:spPr>
      </p:pic>
    </p:spTree>
    <p:extLst>
      <p:ext uri="{BB962C8B-B14F-4D97-AF65-F5344CB8AC3E}">
        <p14:creationId xmlns:p14="http://schemas.microsoft.com/office/powerpoint/2010/main" val="152375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5D51-D688-4A97-B060-D1117B383B5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FC6EA2B-1376-4609-8C0D-2E30ADB942E9}"/>
              </a:ext>
            </a:extLst>
          </p:cNvPr>
          <p:cNvSpPr>
            <a:spLocks noGrp="1"/>
          </p:cNvSpPr>
          <p:nvPr>
            <p:ph idx="1"/>
          </p:nvPr>
        </p:nvSpPr>
        <p:spPr/>
        <p:txBody>
          <a:bodyPr/>
          <a:lstStyle/>
          <a:p>
            <a:r>
              <a:rPr lang="en-US" dirty="0"/>
              <a:t>Learn why professional ethics and boundaries are important</a:t>
            </a:r>
          </a:p>
          <a:p>
            <a:r>
              <a:rPr lang="en-US" dirty="0"/>
              <a:t>Define core concepts and terminology</a:t>
            </a:r>
          </a:p>
          <a:p>
            <a:r>
              <a:rPr lang="en-US" dirty="0"/>
              <a:t>Examine PAT model for ethical decision making and practice it</a:t>
            </a:r>
          </a:p>
          <a:p>
            <a:r>
              <a:rPr lang="en-US" dirty="0"/>
              <a:t>Examine common situations and practical applications</a:t>
            </a:r>
          </a:p>
        </p:txBody>
      </p:sp>
    </p:spTree>
    <p:extLst>
      <p:ext uri="{BB962C8B-B14F-4D97-AF65-F5344CB8AC3E}">
        <p14:creationId xmlns:p14="http://schemas.microsoft.com/office/powerpoint/2010/main" val="3760997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C96C-A7C6-4399-B05E-85386E5DB72E}"/>
              </a:ext>
            </a:extLst>
          </p:cNvPr>
          <p:cNvSpPr>
            <a:spLocks noGrp="1"/>
          </p:cNvSpPr>
          <p:nvPr>
            <p:ph type="title"/>
          </p:nvPr>
        </p:nvSpPr>
        <p:spPr/>
        <p:txBody>
          <a:bodyPr/>
          <a:lstStyle/>
          <a:p>
            <a:r>
              <a:rPr lang="en-US" dirty="0"/>
              <a:t>Model for ethical decision making</a:t>
            </a:r>
          </a:p>
        </p:txBody>
      </p:sp>
    </p:spTree>
    <p:extLst>
      <p:ext uri="{BB962C8B-B14F-4D97-AF65-F5344CB8AC3E}">
        <p14:creationId xmlns:p14="http://schemas.microsoft.com/office/powerpoint/2010/main" val="235646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DB16-5C6A-4E2B-BD04-92E91030A526}"/>
              </a:ext>
            </a:extLst>
          </p:cNvPr>
          <p:cNvSpPr>
            <a:spLocks noGrp="1"/>
          </p:cNvSpPr>
          <p:nvPr>
            <p:ph type="title"/>
          </p:nvPr>
        </p:nvSpPr>
        <p:spPr/>
        <p:txBody>
          <a:bodyPr/>
          <a:lstStyle/>
          <a:p>
            <a:r>
              <a:rPr lang="en-US" dirty="0"/>
              <a:t>Ethical decision making elements</a:t>
            </a:r>
          </a:p>
        </p:txBody>
      </p:sp>
      <p:sp>
        <p:nvSpPr>
          <p:cNvPr id="3" name="Content Placeholder 2">
            <a:extLst>
              <a:ext uri="{FF2B5EF4-FFF2-40B4-BE49-F238E27FC236}">
                <a16:creationId xmlns:a16="http://schemas.microsoft.com/office/drawing/2014/main" id="{675A3DE9-1FF1-45BE-B84E-40E32149FFC8}"/>
              </a:ext>
            </a:extLst>
          </p:cNvPr>
          <p:cNvSpPr>
            <a:spLocks noGrp="1"/>
          </p:cNvSpPr>
          <p:nvPr>
            <p:ph idx="1"/>
          </p:nvPr>
        </p:nvSpPr>
        <p:spPr/>
        <p:txBody>
          <a:bodyPr/>
          <a:lstStyle/>
          <a:p>
            <a:r>
              <a:rPr lang="en-US" dirty="0"/>
              <a:t>Understand process of making good decisions</a:t>
            </a:r>
          </a:p>
          <a:p>
            <a:r>
              <a:rPr lang="en-US" dirty="0"/>
              <a:t>Practice the skill of making ethical decisions</a:t>
            </a:r>
          </a:p>
          <a:p>
            <a:r>
              <a:rPr lang="en-US" dirty="0"/>
              <a:t>Reflect on the process</a:t>
            </a:r>
          </a:p>
        </p:txBody>
      </p:sp>
      <p:pic>
        <p:nvPicPr>
          <p:cNvPr id="15" name="Picture 14">
            <a:extLst>
              <a:ext uri="{FF2B5EF4-FFF2-40B4-BE49-F238E27FC236}">
                <a16:creationId xmlns:a16="http://schemas.microsoft.com/office/drawing/2014/main" id="{220FC30A-D4C5-4D82-AEFB-C9C4856B1D9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60310" y="2448971"/>
            <a:ext cx="3078645" cy="2052430"/>
          </a:xfrm>
          <a:prstGeom prst="rect">
            <a:avLst/>
          </a:prstGeom>
        </p:spPr>
      </p:pic>
    </p:spTree>
    <p:extLst>
      <p:ext uri="{BB962C8B-B14F-4D97-AF65-F5344CB8AC3E}">
        <p14:creationId xmlns:p14="http://schemas.microsoft.com/office/powerpoint/2010/main" val="315365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10B9-E710-4F26-84C2-D030D26FF531}"/>
              </a:ext>
            </a:extLst>
          </p:cNvPr>
          <p:cNvSpPr>
            <a:spLocks noGrp="1"/>
          </p:cNvSpPr>
          <p:nvPr>
            <p:ph type="title"/>
          </p:nvPr>
        </p:nvSpPr>
        <p:spPr/>
        <p:txBody>
          <a:bodyPr/>
          <a:lstStyle/>
          <a:p>
            <a:r>
              <a:rPr lang="en-US" dirty="0"/>
              <a:t>6-Step decision making model</a:t>
            </a:r>
          </a:p>
        </p:txBody>
      </p:sp>
      <p:sp>
        <p:nvSpPr>
          <p:cNvPr id="3" name="Content Placeholder 2">
            <a:extLst>
              <a:ext uri="{FF2B5EF4-FFF2-40B4-BE49-F238E27FC236}">
                <a16:creationId xmlns:a16="http://schemas.microsoft.com/office/drawing/2014/main" id="{DD6A7E8C-F6FF-42DD-834B-0DFA9F1421C4}"/>
              </a:ext>
            </a:extLst>
          </p:cNvPr>
          <p:cNvSpPr>
            <a:spLocks noGrp="1"/>
          </p:cNvSpPr>
          <p:nvPr>
            <p:ph idx="1"/>
          </p:nvPr>
        </p:nvSpPr>
        <p:spPr>
          <a:xfrm>
            <a:off x="457201" y="1061744"/>
            <a:ext cx="4078953" cy="3439657"/>
          </a:xfrm>
        </p:spPr>
        <p:txBody>
          <a:bodyPr>
            <a:normAutofit/>
          </a:bodyPr>
          <a:lstStyle/>
          <a:p>
            <a:pPr marL="0" indent="0">
              <a:buNone/>
            </a:pPr>
            <a:r>
              <a:rPr lang="en-US" i="1" dirty="0"/>
              <a:t>Considering Ethical and Professional Behaviors</a:t>
            </a:r>
          </a:p>
          <a:p>
            <a:pPr marL="0" indent="0">
              <a:buNone/>
            </a:pPr>
            <a:r>
              <a:rPr lang="en-US" i="1" dirty="0"/>
              <a:t>A Parents as Teachers Perspective</a:t>
            </a:r>
          </a:p>
          <a:p>
            <a:pPr marL="0" indent="0">
              <a:buNone/>
            </a:pPr>
            <a:endParaRPr lang="en-US" i="1" dirty="0"/>
          </a:p>
          <a:p>
            <a:pPr marL="0" indent="0">
              <a:buNone/>
            </a:pPr>
            <a:endParaRPr lang="en-US" dirty="0"/>
          </a:p>
        </p:txBody>
      </p:sp>
      <p:pic>
        <p:nvPicPr>
          <p:cNvPr id="4" name="Picture 3">
            <a:extLst>
              <a:ext uri="{FF2B5EF4-FFF2-40B4-BE49-F238E27FC236}">
                <a16:creationId xmlns:a16="http://schemas.microsoft.com/office/drawing/2014/main" id="{EFC64535-1EB2-487D-92D3-B1DE9CDB00A4}"/>
              </a:ext>
            </a:extLst>
          </p:cNvPr>
          <p:cNvPicPr>
            <a:picLocks noChangeAspect="1"/>
          </p:cNvPicPr>
          <p:nvPr/>
        </p:nvPicPr>
        <p:blipFill>
          <a:blip r:embed="rId3"/>
          <a:stretch>
            <a:fillRect/>
          </a:stretch>
        </p:blipFill>
        <p:spPr>
          <a:xfrm>
            <a:off x="4800600" y="1307874"/>
            <a:ext cx="3534198" cy="2615672"/>
          </a:xfrm>
          <a:prstGeom prst="rect">
            <a:avLst/>
          </a:prstGeom>
          <a:ln w="19050">
            <a:solidFill>
              <a:schemeClr val="tx1"/>
            </a:solidFill>
          </a:ln>
        </p:spPr>
      </p:pic>
    </p:spTree>
    <p:extLst>
      <p:ext uri="{BB962C8B-B14F-4D97-AF65-F5344CB8AC3E}">
        <p14:creationId xmlns:p14="http://schemas.microsoft.com/office/powerpoint/2010/main" val="115848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CBC3-CAD0-48E8-8E8F-5A4691CE1E58}"/>
              </a:ext>
            </a:extLst>
          </p:cNvPr>
          <p:cNvSpPr>
            <a:spLocks noGrp="1"/>
          </p:cNvSpPr>
          <p:nvPr>
            <p:ph type="title"/>
          </p:nvPr>
        </p:nvSpPr>
        <p:spPr/>
        <p:txBody>
          <a:bodyPr/>
          <a:lstStyle/>
          <a:p>
            <a:r>
              <a:rPr lang="en-US" dirty="0"/>
              <a:t>Step 1: Identify the problem</a:t>
            </a:r>
          </a:p>
        </p:txBody>
      </p:sp>
      <p:sp>
        <p:nvSpPr>
          <p:cNvPr id="3" name="Content Placeholder 2">
            <a:extLst>
              <a:ext uri="{FF2B5EF4-FFF2-40B4-BE49-F238E27FC236}">
                <a16:creationId xmlns:a16="http://schemas.microsoft.com/office/drawing/2014/main" id="{74387253-B812-45E6-ABB4-2DEE6FAC5F93}"/>
              </a:ext>
            </a:extLst>
          </p:cNvPr>
          <p:cNvSpPr>
            <a:spLocks noGrp="1"/>
          </p:cNvSpPr>
          <p:nvPr>
            <p:ph idx="1"/>
          </p:nvPr>
        </p:nvSpPr>
        <p:spPr/>
        <p:txBody>
          <a:bodyPr/>
          <a:lstStyle/>
          <a:p>
            <a:r>
              <a:rPr lang="en-US" dirty="0"/>
              <a:t>Gather information</a:t>
            </a:r>
          </a:p>
          <a:p>
            <a:r>
              <a:rPr lang="en-US" dirty="0"/>
              <a:t>State the problem clearly, in a sentence or two</a:t>
            </a:r>
          </a:p>
          <a:p>
            <a:r>
              <a:rPr lang="en-US" dirty="0"/>
              <a:t>Conflict between legal and ethical issues? If so, what are the legal issues? The ethical issues?</a:t>
            </a:r>
          </a:p>
          <a:p>
            <a:r>
              <a:rPr lang="en-US" dirty="0"/>
              <a:t>If clear legal decision, usually have clear action steps</a:t>
            </a:r>
          </a:p>
          <a:p>
            <a:r>
              <a:rPr lang="en-US" dirty="0"/>
              <a:t>If no clear legal decision, move to next step</a:t>
            </a:r>
          </a:p>
          <a:p>
            <a:endParaRPr lang="en-US" dirty="0"/>
          </a:p>
        </p:txBody>
      </p:sp>
    </p:spTree>
    <p:extLst>
      <p:ext uri="{BB962C8B-B14F-4D97-AF65-F5344CB8AC3E}">
        <p14:creationId xmlns:p14="http://schemas.microsoft.com/office/powerpoint/2010/main" val="69251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91F5-18F5-4BD5-AC1E-B96F0B214CB2}"/>
              </a:ext>
            </a:extLst>
          </p:cNvPr>
          <p:cNvSpPr>
            <a:spLocks noGrp="1"/>
          </p:cNvSpPr>
          <p:nvPr>
            <p:ph type="title"/>
          </p:nvPr>
        </p:nvSpPr>
        <p:spPr/>
        <p:txBody>
          <a:bodyPr/>
          <a:lstStyle/>
          <a:p>
            <a:r>
              <a:rPr lang="en-US" dirty="0"/>
              <a:t>Step 2: Apply code of ethics/principles of field</a:t>
            </a:r>
          </a:p>
        </p:txBody>
      </p:sp>
      <p:sp>
        <p:nvSpPr>
          <p:cNvPr id="3" name="Content Placeholder 2">
            <a:extLst>
              <a:ext uri="{FF2B5EF4-FFF2-40B4-BE49-F238E27FC236}">
                <a16:creationId xmlns:a16="http://schemas.microsoft.com/office/drawing/2014/main" id="{1EDCDDD2-3B78-4CF9-9C63-580FAC5F02E1}"/>
              </a:ext>
            </a:extLst>
          </p:cNvPr>
          <p:cNvSpPr>
            <a:spLocks noGrp="1"/>
          </p:cNvSpPr>
          <p:nvPr>
            <p:ph idx="1"/>
          </p:nvPr>
        </p:nvSpPr>
        <p:spPr/>
        <p:txBody>
          <a:bodyPr/>
          <a:lstStyle/>
          <a:p>
            <a:r>
              <a:rPr lang="en-US" dirty="0"/>
              <a:t>Is there a professional code of ethics that applies?</a:t>
            </a:r>
          </a:p>
          <a:p>
            <a:r>
              <a:rPr lang="en-US" dirty="0"/>
              <a:t>What is the guidance from related fields?</a:t>
            </a:r>
          </a:p>
          <a:p>
            <a:r>
              <a:rPr lang="en-US" dirty="0"/>
              <a:t>Read the standards carefully</a:t>
            </a:r>
          </a:p>
          <a:p>
            <a:r>
              <a:rPr lang="en-US" dirty="0"/>
              <a:t>Consult with another member of your field or profession</a:t>
            </a:r>
          </a:p>
        </p:txBody>
      </p:sp>
    </p:spTree>
    <p:extLst>
      <p:ext uri="{BB962C8B-B14F-4D97-AF65-F5344CB8AC3E}">
        <p14:creationId xmlns:p14="http://schemas.microsoft.com/office/powerpoint/2010/main" val="138454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3509-0F9B-4644-8C7A-C5B14184C634}"/>
              </a:ext>
            </a:extLst>
          </p:cNvPr>
          <p:cNvSpPr>
            <a:spLocks noGrp="1"/>
          </p:cNvSpPr>
          <p:nvPr>
            <p:ph type="title"/>
          </p:nvPr>
        </p:nvSpPr>
        <p:spPr/>
        <p:txBody>
          <a:bodyPr/>
          <a:lstStyle/>
          <a:p>
            <a:r>
              <a:rPr lang="en-US" dirty="0"/>
              <a:t>Step 3: Come up with potential solutions</a:t>
            </a:r>
          </a:p>
        </p:txBody>
      </p:sp>
      <p:sp>
        <p:nvSpPr>
          <p:cNvPr id="3" name="Content Placeholder 2">
            <a:extLst>
              <a:ext uri="{FF2B5EF4-FFF2-40B4-BE49-F238E27FC236}">
                <a16:creationId xmlns:a16="http://schemas.microsoft.com/office/drawing/2014/main" id="{1BB7826A-BD2C-48DA-A411-D70859BCFB4E}"/>
              </a:ext>
            </a:extLst>
          </p:cNvPr>
          <p:cNvSpPr>
            <a:spLocks noGrp="1"/>
          </p:cNvSpPr>
          <p:nvPr>
            <p:ph idx="1"/>
          </p:nvPr>
        </p:nvSpPr>
        <p:spPr/>
        <p:txBody>
          <a:bodyPr>
            <a:normAutofit lnSpcReduction="10000"/>
          </a:bodyPr>
          <a:lstStyle/>
          <a:p>
            <a:r>
              <a:rPr lang="en-US" dirty="0"/>
              <a:t>Brainstorm solutions without judgement</a:t>
            </a:r>
          </a:p>
          <a:p>
            <a:r>
              <a:rPr lang="en-US" dirty="0"/>
              <a:t>Consider all options</a:t>
            </a:r>
          </a:p>
          <a:p>
            <a:r>
              <a:rPr lang="en-US" dirty="0"/>
              <a:t>Best to have more than 2 options</a:t>
            </a:r>
          </a:p>
          <a:p>
            <a:r>
              <a:rPr lang="en-US" dirty="0"/>
              <a:t>Consider who needs to be involved (organizations and individuals)</a:t>
            </a:r>
          </a:p>
          <a:p>
            <a:r>
              <a:rPr lang="en-US" dirty="0"/>
              <a:t>Explore legal issues, policies, other rules</a:t>
            </a:r>
          </a:p>
          <a:p>
            <a:r>
              <a:rPr lang="en-US" dirty="0"/>
              <a:t>Talk with a peer or supervisor to generate more ideas</a:t>
            </a:r>
          </a:p>
        </p:txBody>
      </p:sp>
    </p:spTree>
    <p:extLst>
      <p:ext uri="{BB962C8B-B14F-4D97-AF65-F5344CB8AC3E}">
        <p14:creationId xmlns:p14="http://schemas.microsoft.com/office/powerpoint/2010/main" val="192718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C2C8E-73AF-48BC-B444-E1A3361BE0D3}"/>
              </a:ext>
            </a:extLst>
          </p:cNvPr>
          <p:cNvSpPr>
            <a:spLocks noGrp="1"/>
          </p:cNvSpPr>
          <p:nvPr>
            <p:ph type="title"/>
          </p:nvPr>
        </p:nvSpPr>
        <p:spPr/>
        <p:txBody>
          <a:bodyPr/>
          <a:lstStyle/>
          <a:p>
            <a:r>
              <a:rPr lang="en-US" dirty="0"/>
              <a:t>Step 4: Evaluate all potential courses of action</a:t>
            </a:r>
          </a:p>
        </p:txBody>
      </p:sp>
      <p:sp>
        <p:nvSpPr>
          <p:cNvPr id="3" name="Content Placeholder 2">
            <a:extLst>
              <a:ext uri="{FF2B5EF4-FFF2-40B4-BE49-F238E27FC236}">
                <a16:creationId xmlns:a16="http://schemas.microsoft.com/office/drawing/2014/main" id="{C4F47AC1-A9BE-49B5-814A-FFBC7B80C62A}"/>
              </a:ext>
            </a:extLst>
          </p:cNvPr>
          <p:cNvSpPr>
            <a:spLocks noGrp="1"/>
          </p:cNvSpPr>
          <p:nvPr>
            <p:ph idx="1"/>
          </p:nvPr>
        </p:nvSpPr>
        <p:spPr/>
        <p:txBody>
          <a:bodyPr>
            <a:normAutofit fontScale="92500" lnSpcReduction="10000"/>
          </a:bodyPr>
          <a:lstStyle/>
          <a:p>
            <a:r>
              <a:rPr lang="en-US" dirty="0"/>
              <a:t>Consider the impact on: </a:t>
            </a:r>
          </a:p>
          <a:p>
            <a:pPr lvl="1"/>
            <a:r>
              <a:rPr lang="en-US" dirty="0"/>
              <a:t>the family, parents, child, others</a:t>
            </a:r>
          </a:p>
          <a:p>
            <a:pPr lvl="1"/>
            <a:r>
              <a:rPr lang="en-US" dirty="0"/>
              <a:t>yourself, your peers, your agency</a:t>
            </a:r>
          </a:p>
          <a:p>
            <a:pPr lvl="1"/>
            <a:r>
              <a:rPr lang="en-US" dirty="0"/>
              <a:t>the relationships of those involved</a:t>
            </a:r>
          </a:p>
          <a:p>
            <a:r>
              <a:rPr lang="en-US" dirty="0"/>
              <a:t>Apply additional considerations</a:t>
            </a:r>
          </a:p>
          <a:p>
            <a:r>
              <a:rPr lang="en-US" dirty="0"/>
              <a:t>Rank the courses of action</a:t>
            </a:r>
          </a:p>
          <a:p>
            <a:r>
              <a:rPr lang="en-US" dirty="0"/>
              <a:t>Select a course of action</a:t>
            </a:r>
          </a:p>
          <a:p>
            <a:pPr lvl="1"/>
            <a:r>
              <a:rPr lang="en-US" dirty="0"/>
              <a:t>Consider pros and cons again</a:t>
            </a:r>
          </a:p>
          <a:p>
            <a:endParaRPr lang="en-US" dirty="0"/>
          </a:p>
        </p:txBody>
      </p:sp>
    </p:spTree>
    <p:extLst>
      <p:ext uri="{BB962C8B-B14F-4D97-AF65-F5344CB8AC3E}">
        <p14:creationId xmlns:p14="http://schemas.microsoft.com/office/powerpoint/2010/main" val="240749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8A20-A140-4118-A0A1-481FAB3A80D9}"/>
              </a:ext>
            </a:extLst>
          </p:cNvPr>
          <p:cNvSpPr>
            <a:spLocks noGrp="1"/>
          </p:cNvSpPr>
          <p:nvPr>
            <p:ph type="title"/>
          </p:nvPr>
        </p:nvSpPr>
        <p:spPr/>
        <p:txBody>
          <a:bodyPr/>
          <a:lstStyle/>
          <a:p>
            <a:r>
              <a:rPr lang="en-US" dirty="0"/>
              <a:t>Step 5: Implement the chosen course of action</a:t>
            </a:r>
          </a:p>
        </p:txBody>
      </p:sp>
      <p:sp>
        <p:nvSpPr>
          <p:cNvPr id="3" name="Content Placeholder 2">
            <a:extLst>
              <a:ext uri="{FF2B5EF4-FFF2-40B4-BE49-F238E27FC236}">
                <a16:creationId xmlns:a16="http://schemas.microsoft.com/office/drawing/2014/main" id="{3D73DE4B-D526-48D8-8745-023ED6A6F2D4}"/>
              </a:ext>
            </a:extLst>
          </p:cNvPr>
          <p:cNvSpPr>
            <a:spLocks noGrp="1"/>
          </p:cNvSpPr>
          <p:nvPr>
            <p:ph idx="1"/>
          </p:nvPr>
        </p:nvSpPr>
        <p:spPr/>
        <p:txBody>
          <a:bodyPr/>
          <a:lstStyle/>
          <a:p>
            <a:r>
              <a:rPr lang="en-US" dirty="0"/>
              <a:t>Identify the steps and potential barriers</a:t>
            </a:r>
          </a:p>
          <a:p>
            <a:r>
              <a:rPr lang="en-US" dirty="0"/>
              <a:t>Develop a plan</a:t>
            </a:r>
          </a:p>
          <a:p>
            <a:r>
              <a:rPr lang="en-US" dirty="0"/>
              <a:t>Strengthen your resolve—the road ahead may be rough</a:t>
            </a:r>
          </a:p>
          <a:p>
            <a:r>
              <a:rPr lang="en-US" dirty="0"/>
              <a:t>Document actions and consequences, include date and signature when appropriate</a:t>
            </a:r>
          </a:p>
          <a:p>
            <a:r>
              <a:rPr lang="en-US" dirty="0"/>
              <a:t>When steps are completed, evaluate result</a:t>
            </a:r>
          </a:p>
          <a:p>
            <a:endParaRPr lang="en-US" dirty="0"/>
          </a:p>
        </p:txBody>
      </p:sp>
    </p:spTree>
    <p:extLst>
      <p:ext uri="{BB962C8B-B14F-4D97-AF65-F5344CB8AC3E}">
        <p14:creationId xmlns:p14="http://schemas.microsoft.com/office/powerpoint/2010/main" val="26983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8471-A67E-48B3-A61D-97290FCC10A6}"/>
              </a:ext>
            </a:extLst>
          </p:cNvPr>
          <p:cNvSpPr>
            <a:spLocks noGrp="1"/>
          </p:cNvSpPr>
          <p:nvPr>
            <p:ph type="title"/>
          </p:nvPr>
        </p:nvSpPr>
        <p:spPr/>
        <p:txBody>
          <a:bodyPr/>
          <a:lstStyle/>
          <a:p>
            <a:r>
              <a:rPr lang="en-US" dirty="0"/>
              <a:t>Step 6: Reflect on thoughts and feelings</a:t>
            </a:r>
          </a:p>
        </p:txBody>
      </p:sp>
      <p:sp>
        <p:nvSpPr>
          <p:cNvPr id="3" name="Content Placeholder 2">
            <a:extLst>
              <a:ext uri="{FF2B5EF4-FFF2-40B4-BE49-F238E27FC236}">
                <a16:creationId xmlns:a16="http://schemas.microsoft.com/office/drawing/2014/main" id="{F5703880-E94E-4FD9-A315-BA8041094B35}"/>
              </a:ext>
            </a:extLst>
          </p:cNvPr>
          <p:cNvSpPr>
            <a:spLocks noGrp="1"/>
          </p:cNvSpPr>
          <p:nvPr>
            <p:ph idx="1"/>
          </p:nvPr>
        </p:nvSpPr>
        <p:spPr/>
        <p:txBody>
          <a:bodyPr/>
          <a:lstStyle/>
          <a:p>
            <a:r>
              <a:rPr lang="en-US" dirty="0"/>
              <a:t>Identify your feelings. Normal to have conflicting feelings and discomfort. </a:t>
            </a:r>
          </a:p>
          <a:p>
            <a:r>
              <a:rPr lang="en-US" dirty="0"/>
              <a:t>May still be pros and cons</a:t>
            </a:r>
          </a:p>
          <a:p>
            <a:r>
              <a:rPr lang="en-US" dirty="0"/>
              <a:t>What would you do the same or differently in the future? </a:t>
            </a:r>
          </a:p>
        </p:txBody>
      </p:sp>
    </p:spTree>
    <p:extLst>
      <p:ext uri="{BB962C8B-B14F-4D97-AF65-F5344CB8AC3E}">
        <p14:creationId xmlns:p14="http://schemas.microsoft.com/office/powerpoint/2010/main" val="680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CFEE-3C99-4436-BF74-B29DDB520C15}"/>
              </a:ext>
            </a:extLst>
          </p:cNvPr>
          <p:cNvSpPr>
            <a:spLocks noGrp="1"/>
          </p:cNvSpPr>
          <p:nvPr>
            <p:ph type="title"/>
          </p:nvPr>
        </p:nvSpPr>
        <p:spPr/>
        <p:txBody>
          <a:bodyPr/>
          <a:lstStyle/>
          <a:p>
            <a:r>
              <a:rPr lang="en-US" dirty="0"/>
              <a:t>Practice using model</a:t>
            </a:r>
          </a:p>
        </p:txBody>
      </p:sp>
      <p:sp>
        <p:nvSpPr>
          <p:cNvPr id="5" name="Content Placeholder 4">
            <a:extLst>
              <a:ext uri="{FF2B5EF4-FFF2-40B4-BE49-F238E27FC236}">
                <a16:creationId xmlns:a16="http://schemas.microsoft.com/office/drawing/2014/main" id="{083AB3F8-0914-4E2D-91E1-DADC60780EC8}"/>
              </a:ext>
            </a:extLst>
          </p:cNvPr>
          <p:cNvSpPr>
            <a:spLocks noGrp="1"/>
          </p:cNvSpPr>
          <p:nvPr>
            <p:ph idx="1"/>
          </p:nvPr>
        </p:nvSpPr>
        <p:spPr/>
        <p:txBody>
          <a:bodyPr>
            <a:normAutofit/>
          </a:bodyPr>
          <a:lstStyle/>
          <a:p>
            <a:pPr marL="0" indent="0">
              <a:buNone/>
            </a:pPr>
            <a:r>
              <a:rPr lang="en-US" dirty="0"/>
              <a:t>1. Identify the problem</a:t>
            </a:r>
          </a:p>
          <a:p>
            <a:pPr marL="0" indent="0">
              <a:buNone/>
            </a:pPr>
            <a:r>
              <a:rPr lang="en-US" dirty="0"/>
              <a:t>2. Apply foundational principles of field</a:t>
            </a:r>
          </a:p>
          <a:p>
            <a:pPr marL="0" indent="0">
              <a:buNone/>
            </a:pPr>
            <a:r>
              <a:rPr lang="en-US" dirty="0"/>
              <a:t>3. Come up with possible solutions</a:t>
            </a:r>
          </a:p>
          <a:p>
            <a:pPr marL="0" indent="0">
              <a:buNone/>
            </a:pPr>
            <a:r>
              <a:rPr lang="en-US" dirty="0"/>
              <a:t>4. Evaluate all potential courses of action</a:t>
            </a:r>
          </a:p>
          <a:p>
            <a:pPr marL="0" indent="0">
              <a:buNone/>
            </a:pPr>
            <a:r>
              <a:rPr lang="en-US" dirty="0"/>
              <a:t>5. Implement the chosen course of action</a:t>
            </a:r>
          </a:p>
          <a:p>
            <a:pPr marL="0" indent="0">
              <a:buNone/>
            </a:pPr>
            <a:r>
              <a:rPr lang="en-US" dirty="0"/>
              <a:t>6. Reflect after the situation</a:t>
            </a:r>
          </a:p>
        </p:txBody>
      </p:sp>
    </p:spTree>
    <p:extLst>
      <p:ext uri="{BB962C8B-B14F-4D97-AF65-F5344CB8AC3E}">
        <p14:creationId xmlns:p14="http://schemas.microsoft.com/office/powerpoint/2010/main" val="239302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3C7CAF-BCD1-43DB-B10B-7CE9B35DA017}"/>
              </a:ext>
            </a:extLst>
          </p:cNvPr>
          <p:cNvSpPr>
            <a:spLocks noGrp="1"/>
          </p:cNvSpPr>
          <p:nvPr>
            <p:ph type="title"/>
          </p:nvPr>
        </p:nvSpPr>
        <p:spPr/>
        <p:txBody>
          <a:bodyPr/>
          <a:lstStyle/>
          <a:p>
            <a:r>
              <a:rPr lang="en-US" dirty="0"/>
              <a:t>Laying a Foundation</a:t>
            </a:r>
          </a:p>
        </p:txBody>
      </p:sp>
    </p:spTree>
    <p:extLst>
      <p:ext uri="{BB962C8B-B14F-4D97-AF65-F5344CB8AC3E}">
        <p14:creationId xmlns:p14="http://schemas.microsoft.com/office/powerpoint/2010/main" val="3082173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B3C6-F5AA-42A4-96FC-8156A0D1D345}"/>
              </a:ext>
            </a:extLst>
          </p:cNvPr>
          <p:cNvSpPr>
            <a:spLocks noGrp="1"/>
          </p:cNvSpPr>
          <p:nvPr>
            <p:ph type="title"/>
          </p:nvPr>
        </p:nvSpPr>
        <p:spPr/>
        <p:txBody>
          <a:bodyPr/>
          <a:lstStyle/>
          <a:p>
            <a:r>
              <a:rPr lang="en-US" dirty="0"/>
              <a:t>Common situations &amp; Practical application</a:t>
            </a:r>
          </a:p>
        </p:txBody>
      </p:sp>
    </p:spTree>
    <p:extLst>
      <p:ext uri="{BB962C8B-B14F-4D97-AF65-F5344CB8AC3E}">
        <p14:creationId xmlns:p14="http://schemas.microsoft.com/office/powerpoint/2010/main" val="302282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B8E0-C87E-4E1F-8FCF-462161C8C3DE}"/>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BC5CBC07-F250-4B7B-8BCB-63533BD77513}"/>
              </a:ext>
            </a:extLst>
          </p:cNvPr>
          <p:cNvSpPr>
            <a:spLocks noGrp="1"/>
          </p:cNvSpPr>
          <p:nvPr>
            <p:ph idx="1"/>
          </p:nvPr>
        </p:nvSpPr>
        <p:spPr/>
        <p:txBody>
          <a:bodyPr>
            <a:normAutofit fontScale="92500" lnSpcReduction="20000"/>
          </a:bodyPr>
          <a:lstStyle/>
          <a:p>
            <a:r>
              <a:rPr lang="en-US" dirty="0"/>
              <a:t>2 important principles:</a:t>
            </a:r>
          </a:p>
          <a:p>
            <a:pPr lvl="1"/>
            <a:r>
              <a:rPr lang="en-US" dirty="0"/>
              <a:t>How to talk to families when services begin</a:t>
            </a:r>
          </a:p>
          <a:p>
            <a:pPr lvl="1"/>
            <a:r>
              <a:rPr lang="en-US" dirty="0"/>
              <a:t>How to maintain confidentiality during service delivery</a:t>
            </a:r>
          </a:p>
          <a:p>
            <a:pPr lvl="1"/>
            <a:endParaRPr lang="en-US" dirty="0"/>
          </a:p>
          <a:p>
            <a:r>
              <a:rPr lang="en-US" dirty="0"/>
              <a:t>Potential exceptions to confidentiality rules:</a:t>
            </a:r>
          </a:p>
          <a:p>
            <a:pPr lvl="1"/>
            <a:r>
              <a:rPr lang="en-US" dirty="0"/>
              <a:t>Suspected child abuse/neglect</a:t>
            </a:r>
          </a:p>
          <a:p>
            <a:pPr lvl="1"/>
            <a:r>
              <a:rPr lang="en-US" dirty="0"/>
              <a:t>Danger to themselves or others</a:t>
            </a:r>
          </a:p>
          <a:p>
            <a:pPr lvl="1"/>
            <a:r>
              <a:rPr lang="en-US" dirty="0"/>
              <a:t>Intent to commit a crime (Duty to Warn)</a:t>
            </a:r>
          </a:p>
          <a:p>
            <a:pPr lvl="1"/>
            <a:r>
              <a:rPr lang="en-US" dirty="0"/>
              <a:t>Suspected elder abuse</a:t>
            </a:r>
          </a:p>
        </p:txBody>
      </p:sp>
      <p:pic>
        <p:nvPicPr>
          <p:cNvPr id="5" name="Picture 4">
            <a:extLst>
              <a:ext uri="{FF2B5EF4-FFF2-40B4-BE49-F238E27FC236}">
                <a16:creationId xmlns:a16="http://schemas.microsoft.com/office/drawing/2014/main" id="{6C0F0A95-B490-4AB0-8084-8718D323E06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15805" y="3298388"/>
            <a:ext cx="3048682" cy="1727586"/>
          </a:xfrm>
          <a:prstGeom prst="rect">
            <a:avLst/>
          </a:prstGeom>
        </p:spPr>
      </p:pic>
    </p:spTree>
    <p:extLst>
      <p:ext uri="{BB962C8B-B14F-4D97-AF65-F5344CB8AC3E}">
        <p14:creationId xmlns:p14="http://schemas.microsoft.com/office/powerpoint/2010/main" val="268496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DB8E-0F2E-4B95-9A77-E201A0EDE078}"/>
              </a:ext>
            </a:extLst>
          </p:cNvPr>
          <p:cNvSpPr>
            <a:spLocks noGrp="1"/>
          </p:cNvSpPr>
          <p:nvPr>
            <p:ph type="title"/>
          </p:nvPr>
        </p:nvSpPr>
        <p:spPr/>
        <p:txBody>
          <a:bodyPr>
            <a:normAutofit/>
          </a:bodyPr>
          <a:lstStyle/>
          <a:p>
            <a:r>
              <a:rPr lang="en-US" dirty="0"/>
              <a:t>Competency and professional limits</a:t>
            </a:r>
          </a:p>
        </p:txBody>
      </p:sp>
      <p:sp>
        <p:nvSpPr>
          <p:cNvPr id="3" name="Content Placeholder 2">
            <a:extLst>
              <a:ext uri="{FF2B5EF4-FFF2-40B4-BE49-F238E27FC236}">
                <a16:creationId xmlns:a16="http://schemas.microsoft.com/office/drawing/2014/main" id="{336DAD2E-DAD8-4009-ACD6-2426C027A47C}"/>
              </a:ext>
            </a:extLst>
          </p:cNvPr>
          <p:cNvSpPr>
            <a:spLocks noGrp="1"/>
          </p:cNvSpPr>
          <p:nvPr>
            <p:ph idx="1"/>
          </p:nvPr>
        </p:nvSpPr>
        <p:spPr/>
        <p:txBody>
          <a:bodyPr/>
          <a:lstStyle/>
          <a:p>
            <a:r>
              <a:rPr lang="en-US" dirty="0"/>
              <a:t>Parent educators are hired with a set of skills to deliver services</a:t>
            </a:r>
          </a:p>
          <a:p>
            <a:r>
              <a:rPr lang="en-US" dirty="0"/>
              <a:t>Receive continuing education to maintain and expand level of competency</a:t>
            </a:r>
          </a:p>
        </p:txBody>
      </p:sp>
    </p:spTree>
    <p:extLst>
      <p:ext uri="{BB962C8B-B14F-4D97-AF65-F5344CB8AC3E}">
        <p14:creationId xmlns:p14="http://schemas.microsoft.com/office/powerpoint/2010/main" val="2612865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DB8E-0F2E-4B95-9A77-E201A0EDE078}"/>
              </a:ext>
            </a:extLst>
          </p:cNvPr>
          <p:cNvSpPr>
            <a:spLocks noGrp="1"/>
          </p:cNvSpPr>
          <p:nvPr>
            <p:ph type="title"/>
          </p:nvPr>
        </p:nvSpPr>
        <p:spPr/>
        <p:txBody>
          <a:bodyPr>
            <a:normAutofit/>
          </a:bodyPr>
          <a:lstStyle/>
          <a:p>
            <a:r>
              <a:rPr lang="en-US" dirty="0"/>
              <a:t>Competency and professional limits</a:t>
            </a:r>
          </a:p>
        </p:txBody>
      </p:sp>
      <p:sp>
        <p:nvSpPr>
          <p:cNvPr id="3" name="Content Placeholder 2">
            <a:extLst>
              <a:ext uri="{FF2B5EF4-FFF2-40B4-BE49-F238E27FC236}">
                <a16:creationId xmlns:a16="http://schemas.microsoft.com/office/drawing/2014/main" id="{336DAD2E-DAD8-4009-ACD6-2426C027A47C}"/>
              </a:ext>
            </a:extLst>
          </p:cNvPr>
          <p:cNvSpPr>
            <a:spLocks noGrp="1"/>
          </p:cNvSpPr>
          <p:nvPr>
            <p:ph idx="1"/>
          </p:nvPr>
        </p:nvSpPr>
        <p:spPr/>
        <p:txBody>
          <a:bodyPr/>
          <a:lstStyle/>
          <a:p>
            <a:r>
              <a:rPr lang="en-US" dirty="0"/>
              <a:t>Working outside competency level</a:t>
            </a:r>
          </a:p>
          <a:p>
            <a:pPr lvl="1"/>
            <a:r>
              <a:rPr lang="en-US" dirty="0"/>
              <a:t>Why does this occur?</a:t>
            </a:r>
          </a:p>
          <a:p>
            <a:pPr lvl="1"/>
            <a:r>
              <a:rPr lang="en-US" dirty="0"/>
              <a:t>What are potential problems?</a:t>
            </a:r>
          </a:p>
          <a:p>
            <a:r>
              <a:rPr lang="en-US" dirty="0"/>
              <a:t>Importance of resource and referral network</a:t>
            </a:r>
          </a:p>
        </p:txBody>
      </p:sp>
      <p:pic>
        <p:nvPicPr>
          <p:cNvPr id="5" name="Picture 4">
            <a:extLst>
              <a:ext uri="{FF2B5EF4-FFF2-40B4-BE49-F238E27FC236}">
                <a16:creationId xmlns:a16="http://schemas.microsoft.com/office/drawing/2014/main" id="{AB892517-44CE-4D2D-A6F4-738ABCBBA6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15574" y="3082176"/>
            <a:ext cx="4933950" cy="1419225"/>
          </a:xfrm>
          <a:prstGeom prst="rect">
            <a:avLst/>
          </a:prstGeom>
        </p:spPr>
      </p:pic>
    </p:spTree>
    <p:extLst>
      <p:ext uri="{BB962C8B-B14F-4D97-AF65-F5344CB8AC3E}">
        <p14:creationId xmlns:p14="http://schemas.microsoft.com/office/powerpoint/2010/main" val="3088260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F31D-F416-4935-AA03-BFE0E869FAD6}"/>
              </a:ext>
            </a:extLst>
          </p:cNvPr>
          <p:cNvSpPr>
            <a:spLocks noGrp="1"/>
          </p:cNvSpPr>
          <p:nvPr>
            <p:ph type="title"/>
          </p:nvPr>
        </p:nvSpPr>
        <p:spPr/>
        <p:txBody>
          <a:bodyPr/>
          <a:lstStyle/>
          <a:p>
            <a:r>
              <a:rPr lang="en-US" dirty="0"/>
              <a:t>Respect for diversity</a:t>
            </a:r>
          </a:p>
        </p:txBody>
      </p:sp>
      <p:sp>
        <p:nvSpPr>
          <p:cNvPr id="3" name="Content Placeholder 2">
            <a:extLst>
              <a:ext uri="{FF2B5EF4-FFF2-40B4-BE49-F238E27FC236}">
                <a16:creationId xmlns:a16="http://schemas.microsoft.com/office/drawing/2014/main" id="{964C9A26-E7E3-44DC-A699-3C1FE3B44CBD}"/>
              </a:ext>
            </a:extLst>
          </p:cNvPr>
          <p:cNvSpPr>
            <a:spLocks noGrp="1"/>
          </p:cNvSpPr>
          <p:nvPr>
            <p:ph idx="1"/>
          </p:nvPr>
        </p:nvSpPr>
        <p:spPr/>
        <p:txBody>
          <a:bodyPr/>
          <a:lstStyle/>
          <a:p>
            <a:r>
              <a:rPr lang="en-US" dirty="0"/>
              <a:t>Respect for individuals, families and their culture</a:t>
            </a:r>
          </a:p>
          <a:p>
            <a:r>
              <a:rPr lang="en-US" dirty="0"/>
              <a:t>Important to be aware of personal biases</a:t>
            </a:r>
          </a:p>
        </p:txBody>
      </p:sp>
      <p:pic>
        <p:nvPicPr>
          <p:cNvPr id="7" name="Picture 6">
            <a:extLst>
              <a:ext uri="{FF2B5EF4-FFF2-40B4-BE49-F238E27FC236}">
                <a16:creationId xmlns:a16="http://schemas.microsoft.com/office/drawing/2014/main" id="{1F9627B8-C246-4E89-8747-B46926945D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359424" y="2362312"/>
            <a:ext cx="2594115" cy="2023410"/>
          </a:xfrm>
          <a:prstGeom prst="rect">
            <a:avLst/>
          </a:prstGeom>
        </p:spPr>
      </p:pic>
    </p:spTree>
    <p:extLst>
      <p:ext uri="{BB962C8B-B14F-4D97-AF65-F5344CB8AC3E}">
        <p14:creationId xmlns:p14="http://schemas.microsoft.com/office/powerpoint/2010/main" val="350229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AC61-3805-4531-82AE-CE1443B52A14}"/>
              </a:ext>
            </a:extLst>
          </p:cNvPr>
          <p:cNvSpPr>
            <a:spLocks noGrp="1"/>
          </p:cNvSpPr>
          <p:nvPr>
            <p:ph type="title"/>
          </p:nvPr>
        </p:nvSpPr>
        <p:spPr/>
        <p:txBody>
          <a:bodyPr/>
          <a:lstStyle/>
          <a:p>
            <a:r>
              <a:rPr lang="en-US" dirty="0"/>
              <a:t>Where values collide– “Hot Button” issues</a:t>
            </a:r>
          </a:p>
        </p:txBody>
      </p:sp>
      <p:sp>
        <p:nvSpPr>
          <p:cNvPr id="3" name="Content Placeholder 2">
            <a:extLst>
              <a:ext uri="{FF2B5EF4-FFF2-40B4-BE49-F238E27FC236}">
                <a16:creationId xmlns:a16="http://schemas.microsoft.com/office/drawing/2014/main" id="{AE2DE705-AD16-4D95-9B3A-9F1B3DE1884E}"/>
              </a:ext>
            </a:extLst>
          </p:cNvPr>
          <p:cNvSpPr>
            <a:spLocks noGrp="1"/>
          </p:cNvSpPr>
          <p:nvPr>
            <p:ph idx="1"/>
          </p:nvPr>
        </p:nvSpPr>
        <p:spPr>
          <a:xfrm>
            <a:off x="208723" y="1054674"/>
            <a:ext cx="4149670" cy="3446728"/>
          </a:xfrm>
        </p:spPr>
        <p:txBody>
          <a:bodyPr>
            <a:normAutofit lnSpcReduction="10000"/>
          </a:bodyPr>
          <a:lstStyle/>
          <a:p>
            <a:r>
              <a:rPr lang="en-US" dirty="0"/>
              <a:t>Religion</a:t>
            </a:r>
          </a:p>
          <a:p>
            <a:r>
              <a:rPr lang="en-US" dirty="0"/>
              <a:t>LGBTQ families/children</a:t>
            </a:r>
          </a:p>
          <a:p>
            <a:r>
              <a:rPr lang="en-US" dirty="0"/>
              <a:t>Abortion/contraception</a:t>
            </a:r>
          </a:p>
          <a:p>
            <a:r>
              <a:rPr lang="en-US" dirty="0"/>
              <a:t>Parent/child co-sleeping</a:t>
            </a:r>
          </a:p>
          <a:p>
            <a:r>
              <a:rPr lang="en-US" dirty="0"/>
              <a:t>Substance use</a:t>
            </a:r>
          </a:p>
          <a:p>
            <a:r>
              <a:rPr lang="en-US" dirty="0"/>
              <a:t>Vaccinations</a:t>
            </a:r>
          </a:p>
          <a:p>
            <a:r>
              <a:rPr lang="en-US" dirty="0"/>
              <a:t>Obesity</a:t>
            </a:r>
          </a:p>
          <a:p>
            <a:endParaRPr lang="en-US" dirty="0"/>
          </a:p>
        </p:txBody>
      </p:sp>
      <p:sp>
        <p:nvSpPr>
          <p:cNvPr id="4" name="Content Placeholder 3">
            <a:extLst>
              <a:ext uri="{FF2B5EF4-FFF2-40B4-BE49-F238E27FC236}">
                <a16:creationId xmlns:a16="http://schemas.microsoft.com/office/drawing/2014/main" id="{D0606F1A-10EA-4C29-8F2B-AA861615BE1E}"/>
              </a:ext>
            </a:extLst>
          </p:cNvPr>
          <p:cNvSpPr>
            <a:spLocks noGrp="1"/>
          </p:cNvSpPr>
          <p:nvPr>
            <p:ph idx="14"/>
          </p:nvPr>
        </p:nvSpPr>
        <p:spPr>
          <a:xfrm>
            <a:off x="4572000" y="1054675"/>
            <a:ext cx="4149670" cy="3446727"/>
          </a:xfrm>
        </p:spPr>
        <p:txBody>
          <a:bodyPr/>
          <a:lstStyle/>
          <a:p>
            <a:r>
              <a:rPr lang="en-US" dirty="0"/>
              <a:t>Immigration status</a:t>
            </a:r>
          </a:p>
          <a:p>
            <a:r>
              <a:rPr lang="en-US" dirty="0"/>
              <a:t>Language spoken</a:t>
            </a:r>
          </a:p>
          <a:p>
            <a:r>
              <a:rPr lang="en-US" dirty="0"/>
              <a:t>Criminal history or incarceration</a:t>
            </a:r>
          </a:p>
          <a:p>
            <a:r>
              <a:rPr lang="en-US" dirty="0"/>
              <a:t>Co-habitation</a:t>
            </a:r>
          </a:p>
          <a:p>
            <a:r>
              <a:rPr lang="en-US" dirty="0"/>
              <a:t>Politics </a:t>
            </a:r>
          </a:p>
        </p:txBody>
      </p:sp>
      <p:pic>
        <p:nvPicPr>
          <p:cNvPr id="6" name="Picture 5">
            <a:extLst>
              <a:ext uri="{FF2B5EF4-FFF2-40B4-BE49-F238E27FC236}">
                <a16:creationId xmlns:a16="http://schemas.microsoft.com/office/drawing/2014/main" id="{CA64F56D-2058-4805-AB21-B6BC4C3BA53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87443" y="3588025"/>
            <a:ext cx="2165239" cy="1445673"/>
          </a:xfrm>
          <a:prstGeom prst="rect">
            <a:avLst/>
          </a:prstGeom>
        </p:spPr>
      </p:pic>
    </p:spTree>
    <p:extLst>
      <p:ext uri="{BB962C8B-B14F-4D97-AF65-F5344CB8AC3E}">
        <p14:creationId xmlns:p14="http://schemas.microsoft.com/office/powerpoint/2010/main" val="314854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97FA-1FE9-4F95-9063-73EF5419A1CB}"/>
              </a:ext>
            </a:extLst>
          </p:cNvPr>
          <p:cNvSpPr>
            <a:spLocks noGrp="1"/>
          </p:cNvSpPr>
          <p:nvPr>
            <p:ph type="title"/>
          </p:nvPr>
        </p:nvSpPr>
        <p:spPr/>
        <p:txBody>
          <a:bodyPr/>
          <a:lstStyle/>
          <a:p>
            <a:r>
              <a:rPr lang="en-US" dirty="0"/>
              <a:t>Terminating or transitioning services</a:t>
            </a:r>
          </a:p>
        </p:txBody>
      </p:sp>
      <p:sp>
        <p:nvSpPr>
          <p:cNvPr id="3" name="Content Placeholder 2">
            <a:extLst>
              <a:ext uri="{FF2B5EF4-FFF2-40B4-BE49-F238E27FC236}">
                <a16:creationId xmlns:a16="http://schemas.microsoft.com/office/drawing/2014/main" id="{1498EE6D-054F-4F1D-90E1-8D1BA573EA86}"/>
              </a:ext>
            </a:extLst>
          </p:cNvPr>
          <p:cNvSpPr>
            <a:spLocks noGrp="1"/>
          </p:cNvSpPr>
          <p:nvPr>
            <p:ph idx="1"/>
          </p:nvPr>
        </p:nvSpPr>
        <p:spPr/>
        <p:txBody>
          <a:bodyPr/>
          <a:lstStyle/>
          <a:p>
            <a:r>
              <a:rPr lang="en-US" dirty="0"/>
              <a:t>Service transitions are straightforward </a:t>
            </a:r>
          </a:p>
          <a:p>
            <a:r>
              <a:rPr lang="en-US" dirty="0"/>
              <a:t>Termination of services can be complex</a:t>
            </a:r>
          </a:p>
          <a:p>
            <a:pPr lvl="1"/>
            <a:r>
              <a:rPr lang="en-US" dirty="0"/>
              <a:t>Family is eligible for services, but not utilizing them</a:t>
            </a:r>
          </a:p>
          <a:p>
            <a:pPr lvl="1"/>
            <a:r>
              <a:rPr lang="en-US" dirty="0"/>
              <a:t>Parent educator wants to transfer family to another PE</a:t>
            </a:r>
          </a:p>
          <a:p>
            <a:pPr lvl="1"/>
            <a:r>
              <a:rPr lang="en-US" dirty="0"/>
              <a:t>Family enrolled for long period of time due to new births </a:t>
            </a:r>
          </a:p>
        </p:txBody>
      </p:sp>
      <p:pic>
        <p:nvPicPr>
          <p:cNvPr id="4" name="Picture 3" descr="Palabra de Tortuga: The &lt;strong&gt;End&lt;/strong&gt;">
            <a:extLst>
              <a:ext uri="{FF2B5EF4-FFF2-40B4-BE49-F238E27FC236}">
                <a16:creationId xmlns:a16="http://schemas.microsoft.com/office/drawing/2014/main" id="{BB6608B0-F055-4B0E-A5EC-09FB632198B8}"/>
              </a:ext>
            </a:extLst>
          </p:cNvPr>
          <p:cNvPicPr>
            <a:picLocks noChangeAspect="1"/>
          </p:cNvPicPr>
          <p:nvPr/>
        </p:nvPicPr>
        <p:blipFill>
          <a:blip r:embed="rId3"/>
          <a:stretch>
            <a:fillRect/>
          </a:stretch>
        </p:blipFill>
        <p:spPr>
          <a:xfrm>
            <a:off x="6852972" y="3554264"/>
            <a:ext cx="1972977" cy="1479733"/>
          </a:xfrm>
          <a:prstGeom prst="rect">
            <a:avLst/>
          </a:prstGeom>
        </p:spPr>
      </p:pic>
    </p:spTree>
    <p:extLst>
      <p:ext uri="{BB962C8B-B14F-4D97-AF65-F5344CB8AC3E}">
        <p14:creationId xmlns:p14="http://schemas.microsoft.com/office/powerpoint/2010/main" val="2415812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CB42-5CF7-4600-A7E9-228D3338008A}"/>
              </a:ext>
            </a:extLst>
          </p:cNvPr>
          <p:cNvSpPr>
            <a:spLocks noGrp="1"/>
          </p:cNvSpPr>
          <p:nvPr>
            <p:ph type="title"/>
          </p:nvPr>
        </p:nvSpPr>
        <p:spPr/>
        <p:txBody>
          <a:bodyPr/>
          <a:lstStyle/>
          <a:p>
            <a:r>
              <a:rPr lang="en-US" dirty="0"/>
              <a:t>Small settings</a:t>
            </a:r>
          </a:p>
        </p:txBody>
      </p:sp>
      <p:sp>
        <p:nvSpPr>
          <p:cNvPr id="3" name="Content Placeholder 2">
            <a:extLst>
              <a:ext uri="{FF2B5EF4-FFF2-40B4-BE49-F238E27FC236}">
                <a16:creationId xmlns:a16="http://schemas.microsoft.com/office/drawing/2014/main" id="{B6EACBE9-439D-4485-A01C-7C24A6E33707}"/>
              </a:ext>
            </a:extLst>
          </p:cNvPr>
          <p:cNvSpPr>
            <a:spLocks noGrp="1"/>
          </p:cNvSpPr>
          <p:nvPr>
            <p:ph idx="1"/>
          </p:nvPr>
        </p:nvSpPr>
        <p:spPr/>
        <p:txBody>
          <a:bodyPr/>
          <a:lstStyle/>
          <a:p>
            <a:r>
              <a:rPr lang="en-US" dirty="0"/>
              <a:t>Confidentiality</a:t>
            </a:r>
          </a:p>
          <a:p>
            <a:pPr lvl="1"/>
            <a:r>
              <a:rPr lang="en-US" dirty="0"/>
              <a:t>Gossip can travel fast</a:t>
            </a:r>
          </a:p>
          <a:p>
            <a:pPr lvl="1"/>
            <a:r>
              <a:rPr lang="en-US" dirty="0"/>
              <a:t>General description may be enough to identify family</a:t>
            </a:r>
          </a:p>
          <a:p>
            <a:r>
              <a:rPr lang="en-US" dirty="0"/>
              <a:t>Dual relationship</a:t>
            </a:r>
          </a:p>
          <a:p>
            <a:pPr lvl="1"/>
            <a:r>
              <a:rPr lang="en-US" dirty="0"/>
              <a:t>Discuss with supervisor—is another PE an option?</a:t>
            </a:r>
          </a:p>
          <a:p>
            <a:pPr lvl="1"/>
            <a:r>
              <a:rPr lang="en-US" dirty="0"/>
              <a:t>Set boundaries from start</a:t>
            </a:r>
          </a:p>
          <a:p>
            <a:pPr lvl="1"/>
            <a:r>
              <a:rPr lang="en-US" dirty="0"/>
              <a:t>Keep conversations in the home</a:t>
            </a:r>
          </a:p>
        </p:txBody>
      </p:sp>
    </p:spTree>
    <p:extLst>
      <p:ext uri="{BB962C8B-B14F-4D97-AF65-F5344CB8AC3E}">
        <p14:creationId xmlns:p14="http://schemas.microsoft.com/office/powerpoint/2010/main" val="177871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6D50-3483-423F-80FC-1A36068FD6A9}"/>
              </a:ext>
            </a:extLst>
          </p:cNvPr>
          <p:cNvSpPr>
            <a:spLocks noGrp="1"/>
          </p:cNvSpPr>
          <p:nvPr>
            <p:ph type="title"/>
          </p:nvPr>
        </p:nvSpPr>
        <p:spPr/>
        <p:txBody>
          <a:bodyPr/>
          <a:lstStyle/>
          <a:p>
            <a:r>
              <a:rPr lang="en-US" dirty="0"/>
              <a:t>Small group discussion</a:t>
            </a:r>
          </a:p>
        </p:txBody>
      </p:sp>
      <p:sp>
        <p:nvSpPr>
          <p:cNvPr id="3" name="Content Placeholder 2">
            <a:extLst>
              <a:ext uri="{FF2B5EF4-FFF2-40B4-BE49-F238E27FC236}">
                <a16:creationId xmlns:a16="http://schemas.microsoft.com/office/drawing/2014/main" id="{433E8920-6A6D-4C7F-A689-97D6CAD140D6}"/>
              </a:ext>
            </a:extLst>
          </p:cNvPr>
          <p:cNvSpPr>
            <a:spLocks noGrp="1"/>
          </p:cNvSpPr>
          <p:nvPr>
            <p:ph idx="1"/>
          </p:nvPr>
        </p:nvSpPr>
        <p:spPr/>
        <p:txBody>
          <a:bodyPr/>
          <a:lstStyle/>
          <a:p>
            <a:r>
              <a:rPr lang="en-US" dirty="0"/>
              <a:t>Read scenario and discuss potential ethical issues</a:t>
            </a:r>
          </a:p>
          <a:p>
            <a:r>
              <a:rPr lang="en-US" dirty="0"/>
              <a:t>Use discussion prompts</a:t>
            </a:r>
          </a:p>
          <a:p>
            <a:r>
              <a:rPr lang="en-US" dirty="0"/>
              <a:t>Report out to large group</a:t>
            </a:r>
          </a:p>
        </p:txBody>
      </p:sp>
    </p:spTree>
    <p:extLst>
      <p:ext uri="{BB962C8B-B14F-4D97-AF65-F5344CB8AC3E}">
        <p14:creationId xmlns:p14="http://schemas.microsoft.com/office/powerpoint/2010/main" val="3510632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EAF8-A3BA-44E1-A731-24ED35533B08}"/>
              </a:ext>
            </a:extLst>
          </p:cNvPr>
          <p:cNvSpPr>
            <a:spLocks noGrp="1"/>
          </p:cNvSpPr>
          <p:nvPr>
            <p:ph type="title"/>
          </p:nvPr>
        </p:nvSpPr>
        <p:spPr/>
        <p:txBody>
          <a:bodyPr/>
          <a:lstStyle/>
          <a:p>
            <a:r>
              <a:rPr lang="en-US" dirty="0"/>
              <a:t>Boundaries &amp; professional limits</a:t>
            </a:r>
          </a:p>
        </p:txBody>
      </p:sp>
    </p:spTree>
    <p:extLst>
      <p:ext uri="{BB962C8B-B14F-4D97-AF65-F5344CB8AC3E}">
        <p14:creationId xmlns:p14="http://schemas.microsoft.com/office/powerpoint/2010/main" val="259083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9B81C5-55C5-471E-833C-054EF8CFAAC7}"/>
              </a:ext>
            </a:extLst>
          </p:cNvPr>
          <p:cNvSpPr>
            <a:spLocks noGrp="1"/>
          </p:cNvSpPr>
          <p:nvPr>
            <p:ph type="title"/>
          </p:nvPr>
        </p:nvSpPr>
        <p:spPr/>
        <p:txBody>
          <a:bodyPr>
            <a:normAutofit/>
          </a:bodyPr>
          <a:lstStyle/>
          <a:p>
            <a:r>
              <a:rPr lang="en-US" dirty="0"/>
              <a:t>Have you been in a professional situation…</a:t>
            </a:r>
          </a:p>
        </p:txBody>
      </p:sp>
      <p:sp>
        <p:nvSpPr>
          <p:cNvPr id="6" name="Content Placeholder 5">
            <a:extLst>
              <a:ext uri="{FF2B5EF4-FFF2-40B4-BE49-F238E27FC236}">
                <a16:creationId xmlns:a16="http://schemas.microsoft.com/office/drawing/2014/main" id="{BA28D90E-6A17-41C7-B5B2-CF96B4B19894}"/>
              </a:ext>
            </a:extLst>
          </p:cNvPr>
          <p:cNvSpPr>
            <a:spLocks noGrp="1"/>
          </p:cNvSpPr>
          <p:nvPr>
            <p:ph idx="1"/>
          </p:nvPr>
        </p:nvSpPr>
        <p:spPr/>
        <p:txBody>
          <a:bodyPr/>
          <a:lstStyle/>
          <a:p>
            <a:r>
              <a:rPr lang="en-US" dirty="0"/>
              <a:t>…where you felt uncomfortable regarding a decision you had to make?</a:t>
            </a:r>
          </a:p>
          <a:p>
            <a:endParaRPr lang="en-US" dirty="0"/>
          </a:p>
          <a:p>
            <a:r>
              <a:rPr lang="en-US" dirty="0"/>
              <a:t>…where you felt your personal or cultural values were challenged? </a:t>
            </a:r>
          </a:p>
        </p:txBody>
      </p:sp>
      <p:pic>
        <p:nvPicPr>
          <p:cNvPr id="3" name="Picture 2">
            <a:extLst>
              <a:ext uri="{FF2B5EF4-FFF2-40B4-BE49-F238E27FC236}">
                <a16:creationId xmlns:a16="http://schemas.microsoft.com/office/drawing/2014/main" id="{F24E80DD-EB17-4BC4-B1A5-0AD6CB1C462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34457" y="3240155"/>
            <a:ext cx="2922933" cy="1252685"/>
          </a:xfrm>
          <a:prstGeom prst="rect">
            <a:avLst/>
          </a:prstGeom>
        </p:spPr>
      </p:pic>
    </p:spTree>
    <p:extLst>
      <p:ext uri="{BB962C8B-B14F-4D97-AF65-F5344CB8AC3E}">
        <p14:creationId xmlns:p14="http://schemas.microsoft.com/office/powerpoint/2010/main" val="1173628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C6DB-FD8A-4776-8DFA-6B64CDA638AE}"/>
              </a:ext>
            </a:extLst>
          </p:cNvPr>
          <p:cNvSpPr>
            <a:spLocks noGrp="1"/>
          </p:cNvSpPr>
          <p:nvPr>
            <p:ph type="title"/>
          </p:nvPr>
        </p:nvSpPr>
        <p:spPr/>
        <p:txBody>
          <a:bodyPr/>
          <a:lstStyle/>
          <a:p>
            <a:r>
              <a:rPr lang="en-US" dirty="0"/>
              <a:t>What are boundaries? </a:t>
            </a:r>
          </a:p>
        </p:txBody>
      </p:sp>
      <p:sp>
        <p:nvSpPr>
          <p:cNvPr id="3" name="Content Placeholder 2">
            <a:extLst>
              <a:ext uri="{FF2B5EF4-FFF2-40B4-BE49-F238E27FC236}">
                <a16:creationId xmlns:a16="http://schemas.microsoft.com/office/drawing/2014/main" id="{1E1881AF-C3E4-4A27-9D18-320F56FC440B}"/>
              </a:ext>
            </a:extLst>
          </p:cNvPr>
          <p:cNvSpPr>
            <a:spLocks noGrp="1"/>
          </p:cNvSpPr>
          <p:nvPr>
            <p:ph idx="1"/>
          </p:nvPr>
        </p:nvSpPr>
        <p:spPr/>
        <p:txBody>
          <a:bodyPr/>
          <a:lstStyle/>
          <a:p>
            <a:r>
              <a:rPr lang="en-US" dirty="0"/>
              <a:t>Guidelines, rules, or limits that a person creates to identify what are reasonable, safe, and permissible ways for others to behave around them</a:t>
            </a:r>
          </a:p>
          <a:p>
            <a:r>
              <a:rPr lang="en-US" dirty="0"/>
              <a:t>Invisible line between a personal and professional relationship</a:t>
            </a:r>
          </a:p>
        </p:txBody>
      </p:sp>
      <p:pic>
        <p:nvPicPr>
          <p:cNvPr id="7" name="Picture 6">
            <a:extLst>
              <a:ext uri="{FF2B5EF4-FFF2-40B4-BE49-F238E27FC236}">
                <a16:creationId xmlns:a16="http://schemas.microsoft.com/office/drawing/2014/main" id="{5E4D9A43-CE05-4945-B59B-004DD442B04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82748" y="3092582"/>
            <a:ext cx="2761421" cy="1839463"/>
          </a:xfrm>
          <a:prstGeom prst="rect">
            <a:avLst/>
          </a:prstGeom>
        </p:spPr>
      </p:pic>
    </p:spTree>
    <p:extLst>
      <p:ext uri="{BB962C8B-B14F-4D97-AF65-F5344CB8AC3E}">
        <p14:creationId xmlns:p14="http://schemas.microsoft.com/office/powerpoint/2010/main" val="204670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1C06-9A02-43C3-AB73-FC2BE1F5CA04}"/>
              </a:ext>
            </a:extLst>
          </p:cNvPr>
          <p:cNvSpPr>
            <a:spLocks noGrp="1"/>
          </p:cNvSpPr>
          <p:nvPr>
            <p:ph type="title"/>
          </p:nvPr>
        </p:nvSpPr>
        <p:spPr/>
        <p:txBody>
          <a:bodyPr/>
          <a:lstStyle/>
          <a:p>
            <a:r>
              <a:rPr lang="en-US" dirty="0"/>
              <a:t>Why are boundaries important?</a:t>
            </a:r>
          </a:p>
        </p:txBody>
      </p:sp>
      <p:sp>
        <p:nvSpPr>
          <p:cNvPr id="3" name="Content Placeholder 2">
            <a:extLst>
              <a:ext uri="{FF2B5EF4-FFF2-40B4-BE49-F238E27FC236}">
                <a16:creationId xmlns:a16="http://schemas.microsoft.com/office/drawing/2014/main" id="{E6E30754-2E50-4776-B8D9-54F5434F2B23}"/>
              </a:ext>
            </a:extLst>
          </p:cNvPr>
          <p:cNvSpPr>
            <a:spLocks noGrp="1"/>
          </p:cNvSpPr>
          <p:nvPr>
            <p:ph idx="1"/>
          </p:nvPr>
        </p:nvSpPr>
        <p:spPr/>
        <p:txBody>
          <a:bodyPr/>
          <a:lstStyle/>
          <a:p>
            <a:r>
              <a:rPr lang="en-US" dirty="0"/>
              <a:t>Practice self-care</a:t>
            </a:r>
          </a:p>
          <a:p>
            <a:r>
              <a:rPr lang="en-US" dirty="0"/>
              <a:t>Communicate your needs in a relationship</a:t>
            </a:r>
          </a:p>
          <a:p>
            <a:r>
              <a:rPr lang="en-US" dirty="0"/>
              <a:t>Allow time and space for positive interactions</a:t>
            </a:r>
          </a:p>
          <a:p>
            <a:r>
              <a:rPr lang="en-US" dirty="0"/>
              <a:t>Set healthy limits in a relationship</a:t>
            </a:r>
          </a:p>
        </p:txBody>
      </p:sp>
    </p:spTree>
    <p:extLst>
      <p:ext uri="{BB962C8B-B14F-4D97-AF65-F5344CB8AC3E}">
        <p14:creationId xmlns:p14="http://schemas.microsoft.com/office/powerpoint/2010/main" val="3533213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7F48-3C4E-42AB-BBCA-A4A74D2C4063}"/>
              </a:ext>
            </a:extLst>
          </p:cNvPr>
          <p:cNvSpPr>
            <a:spLocks noGrp="1"/>
          </p:cNvSpPr>
          <p:nvPr>
            <p:ph type="title"/>
          </p:nvPr>
        </p:nvSpPr>
        <p:spPr/>
        <p:txBody>
          <a:bodyPr/>
          <a:lstStyle/>
          <a:p>
            <a:r>
              <a:rPr lang="en-US" dirty="0"/>
              <a:t>Types of boundaries</a:t>
            </a:r>
          </a:p>
        </p:txBody>
      </p:sp>
      <p:sp>
        <p:nvSpPr>
          <p:cNvPr id="3" name="Content Placeholder 2">
            <a:extLst>
              <a:ext uri="{FF2B5EF4-FFF2-40B4-BE49-F238E27FC236}">
                <a16:creationId xmlns:a16="http://schemas.microsoft.com/office/drawing/2014/main" id="{A742C16F-4F04-4A7A-AF34-946B7C67CDC4}"/>
              </a:ext>
            </a:extLst>
          </p:cNvPr>
          <p:cNvSpPr>
            <a:spLocks noGrp="1"/>
          </p:cNvSpPr>
          <p:nvPr>
            <p:ph idx="1"/>
          </p:nvPr>
        </p:nvSpPr>
        <p:spPr/>
        <p:txBody>
          <a:bodyPr>
            <a:normAutofit lnSpcReduction="10000"/>
          </a:bodyPr>
          <a:lstStyle/>
          <a:p>
            <a:r>
              <a:rPr lang="en-US" dirty="0"/>
              <a:t>Physical—personal space and physical touch</a:t>
            </a:r>
          </a:p>
          <a:p>
            <a:r>
              <a:rPr lang="en-US" dirty="0"/>
              <a:t>Intellectual—thoughts and ideas</a:t>
            </a:r>
          </a:p>
          <a:p>
            <a:r>
              <a:rPr lang="en-US" dirty="0"/>
              <a:t>Emotional—feelings</a:t>
            </a:r>
          </a:p>
          <a:p>
            <a:r>
              <a:rPr lang="en-US" dirty="0"/>
              <a:t>Sexual—emotional, intellectual, physical aspects of sexuality</a:t>
            </a:r>
          </a:p>
          <a:p>
            <a:r>
              <a:rPr lang="en-US" dirty="0"/>
              <a:t>Material—money and possessions</a:t>
            </a:r>
          </a:p>
          <a:p>
            <a:r>
              <a:rPr lang="en-US" dirty="0"/>
              <a:t>Time—how a person uses their time </a:t>
            </a:r>
          </a:p>
        </p:txBody>
      </p:sp>
    </p:spTree>
    <p:extLst>
      <p:ext uri="{BB962C8B-B14F-4D97-AF65-F5344CB8AC3E}">
        <p14:creationId xmlns:p14="http://schemas.microsoft.com/office/powerpoint/2010/main" val="413660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5184-B751-4159-9C39-EE4FB9B094D2}"/>
              </a:ext>
            </a:extLst>
          </p:cNvPr>
          <p:cNvSpPr>
            <a:spLocks noGrp="1"/>
          </p:cNvSpPr>
          <p:nvPr>
            <p:ph type="title"/>
          </p:nvPr>
        </p:nvSpPr>
        <p:spPr/>
        <p:txBody>
          <a:bodyPr/>
          <a:lstStyle/>
          <a:p>
            <a:r>
              <a:rPr lang="en-US" dirty="0"/>
              <a:t>Barriers to setting boundaries</a:t>
            </a:r>
          </a:p>
        </p:txBody>
      </p:sp>
      <p:sp>
        <p:nvSpPr>
          <p:cNvPr id="3" name="Content Placeholder 2">
            <a:extLst>
              <a:ext uri="{FF2B5EF4-FFF2-40B4-BE49-F238E27FC236}">
                <a16:creationId xmlns:a16="http://schemas.microsoft.com/office/drawing/2014/main" id="{62668AE2-9192-42A3-8D3A-A421FEA606DD}"/>
              </a:ext>
            </a:extLst>
          </p:cNvPr>
          <p:cNvSpPr>
            <a:spLocks noGrp="1"/>
          </p:cNvSpPr>
          <p:nvPr>
            <p:ph idx="1"/>
          </p:nvPr>
        </p:nvSpPr>
        <p:spPr/>
        <p:txBody>
          <a:bodyPr/>
          <a:lstStyle/>
          <a:p>
            <a:r>
              <a:rPr lang="en-US" dirty="0"/>
              <a:t>Fear of rejection or confrontation</a:t>
            </a:r>
          </a:p>
          <a:p>
            <a:r>
              <a:rPr lang="en-US" dirty="0"/>
              <a:t>Desire to help</a:t>
            </a:r>
          </a:p>
          <a:p>
            <a:r>
              <a:rPr lang="en-US" dirty="0"/>
              <a:t>Guilt</a:t>
            </a:r>
          </a:p>
          <a:p>
            <a:r>
              <a:rPr lang="en-US" dirty="0"/>
              <a:t>Burnout/apathy </a:t>
            </a:r>
          </a:p>
          <a:p>
            <a:r>
              <a:rPr lang="en-US" dirty="0"/>
              <a:t>Safety concerns</a:t>
            </a:r>
          </a:p>
        </p:txBody>
      </p:sp>
    </p:spTree>
    <p:extLst>
      <p:ext uri="{BB962C8B-B14F-4D97-AF65-F5344CB8AC3E}">
        <p14:creationId xmlns:p14="http://schemas.microsoft.com/office/powerpoint/2010/main" val="43900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8810C5-BAFD-40E8-AE6B-FAE242A0F3D3}"/>
              </a:ext>
            </a:extLst>
          </p:cNvPr>
          <p:cNvSpPr>
            <a:spLocks noGrp="1"/>
          </p:cNvSpPr>
          <p:nvPr>
            <p:ph type="title"/>
          </p:nvPr>
        </p:nvSpPr>
        <p:spPr/>
        <p:txBody>
          <a:bodyPr/>
          <a:lstStyle/>
          <a:p>
            <a:r>
              <a:rPr lang="en-US" dirty="0"/>
              <a:t>Boundary activity </a:t>
            </a:r>
          </a:p>
        </p:txBody>
      </p:sp>
      <p:sp>
        <p:nvSpPr>
          <p:cNvPr id="20" name="Content Placeholder 19">
            <a:extLst>
              <a:ext uri="{FF2B5EF4-FFF2-40B4-BE49-F238E27FC236}">
                <a16:creationId xmlns:a16="http://schemas.microsoft.com/office/drawing/2014/main" id="{3E1AE065-9C28-4A81-9160-93165EE08E3B}"/>
              </a:ext>
            </a:extLst>
          </p:cNvPr>
          <p:cNvSpPr>
            <a:spLocks noGrp="1"/>
          </p:cNvSpPr>
          <p:nvPr>
            <p:ph idx="1"/>
          </p:nvPr>
        </p:nvSpPr>
        <p:spPr/>
        <p:txBody>
          <a:bodyPr/>
          <a:lstStyle/>
          <a:p>
            <a:endParaRPr lang="en-US" dirty="0"/>
          </a:p>
        </p:txBody>
      </p:sp>
      <p:sp>
        <p:nvSpPr>
          <p:cNvPr id="11" name="Arrow: Left-Right 10">
            <a:extLst>
              <a:ext uri="{FF2B5EF4-FFF2-40B4-BE49-F238E27FC236}">
                <a16:creationId xmlns:a16="http://schemas.microsoft.com/office/drawing/2014/main" id="{8410B566-EB8C-4679-8643-7499187DE640}"/>
              </a:ext>
            </a:extLst>
          </p:cNvPr>
          <p:cNvSpPr/>
          <p:nvPr/>
        </p:nvSpPr>
        <p:spPr>
          <a:xfrm>
            <a:off x="462253" y="1433202"/>
            <a:ext cx="8224542"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67E5F2-62D6-4A6A-B027-512C9891AB62}"/>
              </a:ext>
            </a:extLst>
          </p:cNvPr>
          <p:cNvSpPr txBox="1"/>
          <p:nvPr/>
        </p:nvSpPr>
        <p:spPr>
          <a:xfrm>
            <a:off x="434463" y="2753139"/>
            <a:ext cx="1351724" cy="830997"/>
          </a:xfrm>
          <a:prstGeom prst="rect">
            <a:avLst/>
          </a:prstGeom>
          <a:noFill/>
        </p:spPr>
        <p:txBody>
          <a:bodyPr wrap="square" rtlCol="0">
            <a:spAutoFit/>
          </a:bodyPr>
          <a:lstStyle/>
          <a:p>
            <a:r>
              <a:rPr lang="en-US" sz="2400" dirty="0"/>
              <a:t>Strong yes</a:t>
            </a:r>
          </a:p>
        </p:txBody>
      </p:sp>
      <p:sp>
        <p:nvSpPr>
          <p:cNvPr id="16" name="TextBox 15">
            <a:extLst>
              <a:ext uri="{FF2B5EF4-FFF2-40B4-BE49-F238E27FC236}">
                <a16:creationId xmlns:a16="http://schemas.microsoft.com/office/drawing/2014/main" id="{0640EA7A-227D-4499-AEDC-241B194921DB}"/>
              </a:ext>
            </a:extLst>
          </p:cNvPr>
          <p:cNvSpPr txBox="1"/>
          <p:nvPr/>
        </p:nvSpPr>
        <p:spPr>
          <a:xfrm>
            <a:off x="1977743" y="2707866"/>
            <a:ext cx="1724583" cy="461665"/>
          </a:xfrm>
          <a:prstGeom prst="rect">
            <a:avLst/>
          </a:prstGeom>
          <a:noFill/>
        </p:spPr>
        <p:txBody>
          <a:bodyPr wrap="square" rtlCol="0">
            <a:spAutoFit/>
          </a:bodyPr>
          <a:lstStyle/>
          <a:p>
            <a:r>
              <a:rPr lang="en-US" sz="2400" dirty="0"/>
              <a:t>Maybe yes</a:t>
            </a:r>
          </a:p>
        </p:txBody>
      </p:sp>
      <p:sp>
        <p:nvSpPr>
          <p:cNvPr id="17" name="TextBox 16">
            <a:extLst>
              <a:ext uri="{FF2B5EF4-FFF2-40B4-BE49-F238E27FC236}">
                <a16:creationId xmlns:a16="http://schemas.microsoft.com/office/drawing/2014/main" id="{D30D63D2-A07D-47E4-BE43-60DCFBF7EB72}"/>
              </a:ext>
            </a:extLst>
          </p:cNvPr>
          <p:cNvSpPr txBox="1"/>
          <p:nvPr/>
        </p:nvSpPr>
        <p:spPr>
          <a:xfrm>
            <a:off x="5519675" y="2772119"/>
            <a:ext cx="1699593" cy="461665"/>
          </a:xfrm>
          <a:prstGeom prst="rect">
            <a:avLst/>
          </a:prstGeom>
          <a:noFill/>
        </p:spPr>
        <p:txBody>
          <a:bodyPr wrap="square" rtlCol="0">
            <a:spAutoFit/>
          </a:bodyPr>
          <a:lstStyle/>
          <a:p>
            <a:r>
              <a:rPr lang="en-US" sz="2400" dirty="0"/>
              <a:t>Maybe no</a:t>
            </a:r>
          </a:p>
        </p:txBody>
      </p:sp>
      <p:sp>
        <p:nvSpPr>
          <p:cNvPr id="19" name="TextBox 18">
            <a:extLst>
              <a:ext uri="{FF2B5EF4-FFF2-40B4-BE49-F238E27FC236}">
                <a16:creationId xmlns:a16="http://schemas.microsoft.com/office/drawing/2014/main" id="{0B2DF0B8-B52F-4DC8-87EF-48313D4CC6CF}"/>
              </a:ext>
            </a:extLst>
          </p:cNvPr>
          <p:cNvSpPr txBox="1"/>
          <p:nvPr/>
        </p:nvSpPr>
        <p:spPr>
          <a:xfrm>
            <a:off x="7543800" y="2753138"/>
            <a:ext cx="1447345" cy="830997"/>
          </a:xfrm>
          <a:prstGeom prst="rect">
            <a:avLst/>
          </a:prstGeom>
          <a:noFill/>
        </p:spPr>
        <p:txBody>
          <a:bodyPr wrap="square" rtlCol="0">
            <a:spAutoFit/>
          </a:bodyPr>
          <a:lstStyle/>
          <a:p>
            <a:r>
              <a:rPr lang="en-US" sz="2400" dirty="0"/>
              <a:t>Strong no</a:t>
            </a:r>
          </a:p>
        </p:txBody>
      </p:sp>
      <p:cxnSp>
        <p:nvCxnSpPr>
          <p:cNvPr id="22" name="Straight Arrow Connector 21">
            <a:extLst>
              <a:ext uri="{FF2B5EF4-FFF2-40B4-BE49-F238E27FC236}">
                <a16:creationId xmlns:a16="http://schemas.microsoft.com/office/drawing/2014/main" id="{4CFA87F0-0E21-4478-8E85-EAE5E4A8D444}"/>
              </a:ext>
            </a:extLst>
          </p:cNvPr>
          <p:cNvCxnSpPr>
            <a:cxnSpLocks/>
          </p:cNvCxnSpPr>
          <p:nvPr/>
        </p:nvCxnSpPr>
        <p:spPr>
          <a:xfrm>
            <a:off x="795131" y="1730307"/>
            <a:ext cx="0" cy="10228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1B4EBB79-8281-4687-B829-2210BEF545D7}"/>
              </a:ext>
            </a:extLst>
          </p:cNvPr>
          <p:cNvCxnSpPr>
            <a:cxnSpLocks/>
          </p:cNvCxnSpPr>
          <p:nvPr/>
        </p:nvCxnSpPr>
        <p:spPr>
          <a:xfrm>
            <a:off x="2736575" y="1679713"/>
            <a:ext cx="0" cy="101247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7" name="Straight Arrow Connector 26">
            <a:extLst>
              <a:ext uri="{FF2B5EF4-FFF2-40B4-BE49-F238E27FC236}">
                <a16:creationId xmlns:a16="http://schemas.microsoft.com/office/drawing/2014/main" id="{D4095868-44D4-471F-BBB0-C578B15EEC45}"/>
              </a:ext>
            </a:extLst>
          </p:cNvPr>
          <p:cNvCxnSpPr>
            <a:cxnSpLocks/>
          </p:cNvCxnSpPr>
          <p:nvPr/>
        </p:nvCxnSpPr>
        <p:spPr>
          <a:xfrm>
            <a:off x="6256681" y="1728510"/>
            <a:ext cx="0" cy="106348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Straight Arrow Connector 27">
            <a:extLst>
              <a:ext uri="{FF2B5EF4-FFF2-40B4-BE49-F238E27FC236}">
                <a16:creationId xmlns:a16="http://schemas.microsoft.com/office/drawing/2014/main" id="{180B22DF-D54C-4DA7-A049-D554277F21B6}"/>
              </a:ext>
            </a:extLst>
          </p:cNvPr>
          <p:cNvCxnSpPr>
            <a:cxnSpLocks/>
          </p:cNvCxnSpPr>
          <p:nvPr/>
        </p:nvCxnSpPr>
        <p:spPr>
          <a:xfrm>
            <a:off x="8358810" y="1714050"/>
            <a:ext cx="0" cy="10924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9" name="TextBox 28">
            <a:extLst>
              <a:ext uri="{FF2B5EF4-FFF2-40B4-BE49-F238E27FC236}">
                <a16:creationId xmlns:a16="http://schemas.microsoft.com/office/drawing/2014/main" id="{AFE7C38D-73BB-453A-AF8C-99380F93FEB5}"/>
              </a:ext>
            </a:extLst>
          </p:cNvPr>
          <p:cNvSpPr txBox="1"/>
          <p:nvPr/>
        </p:nvSpPr>
        <p:spPr>
          <a:xfrm>
            <a:off x="3907735" y="3627158"/>
            <a:ext cx="1520687" cy="461665"/>
          </a:xfrm>
          <a:prstGeom prst="rect">
            <a:avLst/>
          </a:prstGeom>
          <a:noFill/>
        </p:spPr>
        <p:txBody>
          <a:bodyPr wrap="square" rtlCol="0">
            <a:spAutoFit/>
          </a:bodyPr>
          <a:lstStyle/>
          <a:p>
            <a:r>
              <a:rPr lang="en-US" sz="2400" dirty="0"/>
              <a:t>Not sure</a:t>
            </a:r>
          </a:p>
        </p:txBody>
      </p:sp>
      <p:cxnSp>
        <p:nvCxnSpPr>
          <p:cNvPr id="30" name="Straight Arrow Connector 29">
            <a:extLst>
              <a:ext uri="{FF2B5EF4-FFF2-40B4-BE49-F238E27FC236}">
                <a16:creationId xmlns:a16="http://schemas.microsoft.com/office/drawing/2014/main" id="{C01424E3-395A-4AE3-AD49-D38329ABCD30}"/>
              </a:ext>
            </a:extLst>
          </p:cNvPr>
          <p:cNvCxnSpPr>
            <a:cxnSpLocks/>
          </p:cNvCxnSpPr>
          <p:nvPr/>
        </p:nvCxnSpPr>
        <p:spPr>
          <a:xfrm>
            <a:off x="4565374" y="1679713"/>
            <a:ext cx="0" cy="20191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44796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48812-4972-4387-852D-F99985A8D8DD}"/>
              </a:ext>
            </a:extLst>
          </p:cNvPr>
          <p:cNvSpPr>
            <a:spLocks noGrp="1"/>
          </p:cNvSpPr>
          <p:nvPr>
            <p:ph type="title"/>
          </p:nvPr>
        </p:nvSpPr>
        <p:spPr/>
        <p:txBody>
          <a:bodyPr/>
          <a:lstStyle/>
          <a:p>
            <a:r>
              <a:rPr lang="en-US" dirty="0"/>
              <a:t>Things to remember</a:t>
            </a:r>
          </a:p>
        </p:txBody>
      </p:sp>
    </p:spTree>
    <p:extLst>
      <p:ext uri="{BB962C8B-B14F-4D97-AF65-F5344CB8AC3E}">
        <p14:creationId xmlns:p14="http://schemas.microsoft.com/office/powerpoint/2010/main" val="2986805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A1B9-EEC2-41A5-88A6-A33599536249}"/>
              </a:ext>
            </a:extLst>
          </p:cNvPr>
          <p:cNvSpPr>
            <a:spLocks noGrp="1"/>
          </p:cNvSpPr>
          <p:nvPr>
            <p:ph type="title"/>
          </p:nvPr>
        </p:nvSpPr>
        <p:spPr/>
        <p:txBody>
          <a:bodyPr/>
          <a:lstStyle/>
          <a:p>
            <a:r>
              <a:rPr lang="en-US" dirty="0"/>
              <a:t>Preparation is key</a:t>
            </a:r>
          </a:p>
        </p:txBody>
      </p:sp>
      <p:sp>
        <p:nvSpPr>
          <p:cNvPr id="3" name="Content Placeholder 2">
            <a:extLst>
              <a:ext uri="{FF2B5EF4-FFF2-40B4-BE49-F238E27FC236}">
                <a16:creationId xmlns:a16="http://schemas.microsoft.com/office/drawing/2014/main" id="{119D6882-2EF2-4579-A590-02B26700ABB6}"/>
              </a:ext>
            </a:extLst>
          </p:cNvPr>
          <p:cNvSpPr>
            <a:spLocks noGrp="1"/>
          </p:cNvSpPr>
          <p:nvPr>
            <p:ph idx="1"/>
          </p:nvPr>
        </p:nvSpPr>
        <p:spPr/>
        <p:txBody>
          <a:bodyPr/>
          <a:lstStyle/>
          <a:p>
            <a:r>
              <a:rPr lang="en-US" dirty="0"/>
              <a:t>Legal issues</a:t>
            </a:r>
          </a:p>
          <a:p>
            <a:r>
              <a:rPr lang="en-US" dirty="0"/>
              <a:t>Your profession’s guidelines</a:t>
            </a:r>
          </a:p>
          <a:p>
            <a:r>
              <a:rPr lang="en-US" dirty="0"/>
              <a:t>Agency policies and expectations</a:t>
            </a:r>
          </a:p>
          <a:p>
            <a:r>
              <a:rPr lang="en-US" dirty="0"/>
              <a:t>Practice the 6-step decision making model</a:t>
            </a:r>
          </a:p>
        </p:txBody>
      </p:sp>
      <p:pic>
        <p:nvPicPr>
          <p:cNvPr id="9" name="Picture 8">
            <a:extLst>
              <a:ext uri="{FF2B5EF4-FFF2-40B4-BE49-F238E27FC236}">
                <a16:creationId xmlns:a16="http://schemas.microsoft.com/office/drawing/2014/main" id="{68CF6FB7-F29A-48BC-9A9F-D12EE34F68B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56981" y="343925"/>
            <a:ext cx="2561276" cy="1709531"/>
          </a:xfrm>
          <a:prstGeom prst="rect">
            <a:avLst/>
          </a:prstGeom>
        </p:spPr>
      </p:pic>
    </p:spTree>
    <p:extLst>
      <p:ext uri="{BB962C8B-B14F-4D97-AF65-F5344CB8AC3E}">
        <p14:creationId xmlns:p14="http://schemas.microsoft.com/office/powerpoint/2010/main" val="3601107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5486-5464-4CB4-ADCD-1D50BB9AE42C}"/>
              </a:ext>
            </a:extLst>
          </p:cNvPr>
          <p:cNvSpPr>
            <a:spLocks noGrp="1"/>
          </p:cNvSpPr>
          <p:nvPr>
            <p:ph type="title"/>
          </p:nvPr>
        </p:nvSpPr>
        <p:spPr/>
        <p:txBody>
          <a:bodyPr>
            <a:normAutofit/>
          </a:bodyPr>
          <a:lstStyle/>
          <a:p>
            <a:r>
              <a:rPr lang="en-US" dirty="0"/>
              <a:t>Who are your supports?</a:t>
            </a:r>
          </a:p>
        </p:txBody>
      </p:sp>
      <p:sp>
        <p:nvSpPr>
          <p:cNvPr id="3" name="Content Placeholder 2">
            <a:extLst>
              <a:ext uri="{FF2B5EF4-FFF2-40B4-BE49-F238E27FC236}">
                <a16:creationId xmlns:a16="http://schemas.microsoft.com/office/drawing/2014/main" id="{413BEBFE-59AE-442C-9EB4-5D9C88681B3E}"/>
              </a:ext>
            </a:extLst>
          </p:cNvPr>
          <p:cNvSpPr>
            <a:spLocks noGrp="1"/>
          </p:cNvSpPr>
          <p:nvPr>
            <p:ph idx="1"/>
          </p:nvPr>
        </p:nvSpPr>
        <p:spPr/>
        <p:txBody>
          <a:bodyPr/>
          <a:lstStyle/>
          <a:p>
            <a:r>
              <a:rPr lang="en-US" dirty="0"/>
              <a:t>Supervisor</a:t>
            </a:r>
          </a:p>
          <a:p>
            <a:pPr lvl="1"/>
            <a:r>
              <a:rPr lang="en-US" dirty="0"/>
              <a:t>Reflective supervision</a:t>
            </a:r>
          </a:p>
          <a:p>
            <a:r>
              <a:rPr lang="en-US" dirty="0"/>
              <a:t>Mental health consultant</a:t>
            </a:r>
          </a:p>
          <a:p>
            <a:r>
              <a:rPr lang="en-US" dirty="0"/>
              <a:t>Peers/co-workers</a:t>
            </a:r>
          </a:p>
        </p:txBody>
      </p:sp>
      <p:pic>
        <p:nvPicPr>
          <p:cNvPr id="5" name="Picture 4">
            <a:extLst>
              <a:ext uri="{FF2B5EF4-FFF2-40B4-BE49-F238E27FC236}">
                <a16:creationId xmlns:a16="http://schemas.microsoft.com/office/drawing/2014/main" id="{CDB2ED3B-75C8-47B4-BCF0-B0278FE9EE3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92302" y="1650634"/>
            <a:ext cx="1949063" cy="2261876"/>
          </a:xfrm>
          <a:prstGeom prst="rect">
            <a:avLst/>
          </a:prstGeom>
        </p:spPr>
      </p:pic>
    </p:spTree>
    <p:extLst>
      <p:ext uri="{BB962C8B-B14F-4D97-AF65-F5344CB8AC3E}">
        <p14:creationId xmlns:p14="http://schemas.microsoft.com/office/powerpoint/2010/main" val="1539365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BADD-2D7A-4168-9410-E4A5DBF445E0}"/>
              </a:ext>
            </a:extLst>
          </p:cNvPr>
          <p:cNvSpPr>
            <a:spLocks noGrp="1"/>
          </p:cNvSpPr>
          <p:nvPr>
            <p:ph type="title"/>
          </p:nvPr>
        </p:nvSpPr>
        <p:spPr/>
        <p:txBody>
          <a:bodyPr/>
          <a:lstStyle/>
          <a:p>
            <a:r>
              <a:rPr lang="en-US" dirty="0"/>
              <a:t>Pitfalls to avoid</a:t>
            </a:r>
          </a:p>
        </p:txBody>
      </p:sp>
      <p:sp>
        <p:nvSpPr>
          <p:cNvPr id="3" name="Content Placeholder 2">
            <a:extLst>
              <a:ext uri="{FF2B5EF4-FFF2-40B4-BE49-F238E27FC236}">
                <a16:creationId xmlns:a16="http://schemas.microsoft.com/office/drawing/2014/main" id="{C2F72C12-7401-4C3A-83E0-F384B7F77EC0}"/>
              </a:ext>
            </a:extLst>
          </p:cNvPr>
          <p:cNvSpPr>
            <a:spLocks noGrp="1"/>
          </p:cNvSpPr>
          <p:nvPr>
            <p:ph idx="1"/>
          </p:nvPr>
        </p:nvSpPr>
        <p:spPr/>
        <p:txBody>
          <a:bodyPr/>
          <a:lstStyle/>
          <a:p>
            <a:r>
              <a:rPr lang="en-US" dirty="0"/>
              <a:t>Justifications</a:t>
            </a:r>
          </a:p>
          <a:p>
            <a:r>
              <a:rPr lang="en-US" dirty="0"/>
              <a:t>Rationalizations </a:t>
            </a:r>
          </a:p>
        </p:txBody>
      </p:sp>
      <p:pic>
        <p:nvPicPr>
          <p:cNvPr id="5" name="Picture 4">
            <a:extLst>
              <a:ext uri="{FF2B5EF4-FFF2-40B4-BE49-F238E27FC236}">
                <a16:creationId xmlns:a16="http://schemas.microsoft.com/office/drawing/2014/main" id="{506435BA-DAB7-44B7-8A46-667DAF3513D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50658" y="1470435"/>
            <a:ext cx="3102691" cy="2622274"/>
          </a:xfrm>
          <a:prstGeom prst="rect">
            <a:avLst/>
          </a:prstGeom>
        </p:spPr>
      </p:pic>
    </p:spTree>
    <p:extLst>
      <p:ext uri="{BB962C8B-B14F-4D97-AF65-F5344CB8AC3E}">
        <p14:creationId xmlns:p14="http://schemas.microsoft.com/office/powerpoint/2010/main" val="244424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20B2-C314-4E64-A216-D39C2A463BFD}"/>
              </a:ext>
            </a:extLst>
          </p:cNvPr>
          <p:cNvSpPr>
            <a:spLocks noGrp="1"/>
          </p:cNvSpPr>
          <p:nvPr>
            <p:ph type="title"/>
          </p:nvPr>
        </p:nvSpPr>
        <p:spPr/>
        <p:txBody>
          <a:bodyPr/>
          <a:lstStyle/>
          <a:p>
            <a:r>
              <a:rPr lang="en-US" dirty="0"/>
              <a:t>Questions to ask yourself</a:t>
            </a:r>
          </a:p>
        </p:txBody>
      </p:sp>
      <p:sp>
        <p:nvSpPr>
          <p:cNvPr id="3" name="Content Placeholder 2">
            <a:extLst>
              <a:ext uri="{FF2B5EF4-FFF2-40B4-BE49-F238E27FC236}">
                <a16:creationId xmlns:a16="http://schemas.microsoft.com/office/drawing/2014/main" id="{51B50AB9-9428-47DB-80E3-6E97B4F7684B}"/>
              </a:ext>
            </a:extLst>
          </p:cNvPr>
          <p:cNvSpPr>
            <a:spLocks noGrp="1"/>
          </p:cNvSpPr>
          <p:nvPr>
            <p:ph idx="1"/>
          </p:nvPr>
        </p:nvSpPr>
        <p:spPr/>
        <p:txBody>
          <a:bodyPr>
            <a:normAutofit/>
          </a:bodyPr>
          <a:lstStyle/>
          <a:p>
            <a:r>
              <a:rPr lang="en-US" dirty="0"/>
              <a:t>Is this a legal issue?</a:t>
            </a:r>
          </a:p>
          <a:p>
            <a:r>
              <a:rPr lang="en-US" dirty="0"/>
              <a:t>Are there agency policies to guide me?</a:t>
            </a:r>
          </a:p>
          <a:p>
            <a:r>
              <a:rPr lang="en-US" dirty="0"/>
              <a:t>What is in the best interest of the family?</a:t>
            </a:r>
          </a:p>
          <a:p>
            <a:r>
              <a:rPr lang="en-US" dirty="0"/>
              <a:t>What is the ultimate goal?</a:t>
            </a:r>
          </a:p>
          <a:p>
            <a:r>
              <a:rPr lang="en-US" dirty="0"/>
              <a:t>Would I do this for every family? </a:t>
            </a:r>
          </a:p>
        </p:txBody>
      </p:sp>
    </p:spTree>
    <p:extLst>
      <p:ext uri="{BB962C8B-B14F-4D97-AF65-F5344CB8AC3E}">
        <p14:creationId xmlns:p14="http://schemas.microsoft.com/office/powerpoint/2010/main" val="82596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1FD5-0B7B-44E6-8E70-475EEC9ABE2E}"/>
              </a:ext>
            </a:extLst>
          </p:cNvPr>
          <p:cNvSpPr>
            <a:spLocks noGrp="1"/>
          </p:cNvSpPr>
          <p:nvPr>
            <p:ph type="title"/>
          </p:nvPr>
        </p:nvSpPr>
        <p:spPr/>
        <p:txBody>
          <a:bodyPr>
            <a:normAutofit fontScale="90000"/>
          </a:bodyPr>
          <a:lstStyle/>
          <a:p>
            <a:r>
              <a:rPr lang="en-US" dirty="0"/>
              <a:t>Why are professional ethics &amp; boundaries important?</a:t>
            </a:r>
          </a:p>
        </p:txBody>
      </p:sp>
      <p:sp>
        <p:nvSpPr>
          <p:cNvPr id="3" name="Content Placeholder 2">
            <a:extLst>
              <a:ext uri="{FF2B5EF4-FFF2-40B4-BE49-F238E27FC236}">
                <a16:creationId xmlns:a16="http://schemas.microsoft.com/office/drawing/2014/main" id="{1426AD0C-A239-493D-B3E6-780E0BF1621A}"/>
              </a:ext>
            </a:extLst>
          </p:cNvPr>
          <p:cNvSpPr>
            <a:spLocks noGrp="1"/>
          </p:cNvSpPr>
          <p:nvPr>
            <p:ph idx="1"/>
          </p:nvPr>
        </p:nvSpPr>
        <p:spPr/>
        <p:txBody>
          <a:bodyPr>
            <a:normAutofit/>
          </a:bodyPr>
          <a:lstStyle/>
          <a:p>
            <a:r>
              <a:rPr lang="en-US" dirty="0"/>
              <a:t>We all make decisions based on our own understanding of what is right and ethical</a:t>
            </a:r>
          </a:p>
          <a:p>
            <a:r>
              <a:rPr lang="en-US" dirty="0"/>
              <a:t>Situations occur that require professionals to use judgement, values and standards about how to proceed</a:t>
            </a:r>
          </a:p>
          <a:p>
            <a:r>
              <a:rPr lang="en-US" dirty="0"/>
              <a:t>Determining the “right” thing to do isn’t always clear</a:t>
            </a:r>
          </a:p>
          <a:p>
            <a:r>
              <a:rPr lang="en-US" dirty="0"/>
              <a:t>Sometimes there is no “correct” way to proceed</a:t>
            </a:r>
          </a:p>
          <a:p>
            <a:endParaRPr lang="en-US" dirty="0"/>
          </a:p>
        </p:txBody>
      </p:sp>
    </p:spTree>
    <p:extLst>
      <p:ext uri="{BB962C8B-B14F-4D97-AF65-F5344CB8AC3E}">
        <p14:creationId xmlns:p14="http://schemas.microsoft.com/office/powerpoint/2010/main" val="1520470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DAFE-4BB0-4A1D-B53C-39AC5A07CE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68857A-0272-46B6-A038-8869296B8B5E}"/>
              </a:ext>
            </a:extLst>
          </p:cNvPr>
          <p:cNvSpPr>
            <a:spLocks noGrp="1"/>
          </p:cNvSpPr>
          <p:nvPr>
            <p:ph idx="1"/>
          </p:nvPr>
        </p:nvSpPr>
        <p:spPr>
          <a:xfrm>
            <a:off x="407508" y="1061744"/>
            <a:ext cx="8229598" cy="3439657"/>
          </a:xfrm>
        </p:spPr>
        <p:txBody>
          <a:bodyPr/>
          <a:lstStyle/>
          <a:p>
            <a:pPr marL="0" indent="0" algn="ctr">
              <a:buNone/>
            </a:pPr>
            <a:r>
              <a:rPr lang="en-US" dirty="0"/>
              <a:t>“When it comes to ethical decisions, </a:t>
            </a:r>
          </a:p>
          <a:p>
            <a:pPr marL="0" indent="0" algn="ctr">
              <a:buNone/>
            </a:pPr>
            <a:r>
              <a:rPr lang="en-US" dirty="0"/>
              <a:t>there are no answers, there are only decisions.”</a:t>
            </a:r>
          </a:p>
          <a:p>
            <a:pPr marL="0" indent="0" algn="r">
              <a:buNone/>
            </a:pPr>
            <a:endParaRPr lang="en-US" dirty="0"/>
          </a:p>
        </p:txBody>
      </p:sp>
      <p:pic>
        <p:nvPicPr>
          <p:cNvPr id="8" name="Picture 7">
            <a:extLst>
              <a:ext uri="{FF2B5EF4-FFF2-40B4-BE49-F238E27FC236}">
                <a16:creationId xmlns:a16="http://schemas.microsoft.com/office/drawing/2014/main" id="{67F0F7F1-D26E-4681-A385-070F6EBF5A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772505" y="2240249"/>
            <a:ext cx="3397036" cy="2261152"/>
          </a:xfrm>
          <a:prstGeom prst="rect">
            <a:avLst/>
          </a:prstGeom>
        </p:spPr>
      </p:pic>
    </p:spTree>
    <p:extLst>
      <p:ext uri="{BB962C8B-B14F-4D97-AF65-F5344CB8AC3E}">
        <p14:creationId xmlns:p14="http://schemas.microsoft.com/office/powerpoint/2010/main" val="115039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416B-4BC9-4C19-B959-DC0FF99EEC84}"/>
              </a:ext>
            </a:extLst>
          </p:cNvPr>
          <p:cNvSpPr>
            <a:spLocks noGrp="1"/>
          </p:cNvSpPr>
          <p:nvPr>
            <p:ph type="title"/>
          </p:nvPr>
        </p:nvSpPr>
        <p:spPr/>
        <p:txBody>
          <a:bodyPr/>
          <a:lstStyle/>
          <a:p>
            <a:r>
              <a:rPr lang="en-US" dirty="0"/>
              <a:t>Questions? </a:t>
            </a:r>
          </a:p>
        </p:txBody>
      </p:sp>
      <p:pic>
        <p:nvPicPr>
          <p:cNvPr id="5" name="Content Placeholder 4">
            <a:extLst>
              <a:ext uri="{FF2B5EF4-FFF2-40B4-BE49-F238E27FC236}">
                <a16:creationId xmlns:a16="http://schemas.microsoft.com/office/drawing/2014/main" id="{9E66E7B6-6068-4470-A0FB-84F6953A078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186013" y="1534991"/>
            <a:ext cx="3571851" cy="2500296"/>
          </a:xfrm>
        </p:spPr>
      </p:pic>
    </p:spTree>
    <p:extLst>
      <p:ext uri="{BB962C8B-B14F-4D97-AF65-F5344CB8AC3E}">
        <p14:creationId xmlns:p14="http://schemas.microsoft.com/office/powerpoint/2010/main" val="122952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496E-1939-42C4-9BA0-48B75B28B30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6682FE8-C25D-45CA-9451-C31914D11C80}"/>
              </a:ext>
            </a:extLst>
          </p:cNvPr>
          <p:cNvSpPr>
            <a:spLocks noGrp="1"/>
          </p:cNvSpPr>
          <p:nvPr>
            <p:ph idx="1"/>
          </p:nvPr>
        </p:nvSpPr>
        <p:spPr/>
        <p:txBody>
          <a:bodyPr>
            <a:normAutofit fontScale="55000" lnSpcReduction="20000"/>
          </a:bodyPr>
          <a:lstStyle/>
          <a:p>
            <a:r>
              <a:rPr lang="en-US" i="1" dirty="0"/>
              <a:t>Considering Ethical and Professional Behaviors. </a:t>
            </a:r>
            <a:r>
              <a:rPr lang="en-US" dirty="0"/>
              <a:t>(2006). St. Louis, MO: Parents as Teachers National Center, Inc.</a:t>
            </a:r>
          </a:p>
          <a:p>
            <a:r>
              <a:rPr lang="en-US" i="1" dirty="0"/>
              <a:t>Considering Ethical and Professional Behaviors. </a:t>
            </a:r>
            <a:r>
              <a:rPr lang="en-US" dirty="0"/>
              <a:t>(2017). St. Louis, MO: Parents as Teachers National Center, Inc.</a:t>
            </a:r>
            <a:endParaRPr lang="en-US" i="1" dirty="0"/>
          </a:p>
          <a:p>
            <a:r>
              <a:rPr lang="en-US" dirty="0"/>
              <a:t>“Ethical Considerations”. (2017). </a:t>
            </a:r>
            <a:r>
              <a:rPr lang="en-US" dirty="0">
                <a:hlinkClick r:id="rId2"/>
              </a:rPr>
              <a:t>https://eclkc.ohs.acf.hhs.gov/ods/book/head-start/ethical-considerations/</a:t>
            </a:r>
            <a:endParaRPr lang="en-US" dirty="0"/>
          </a:p>
          <a:p>
            <a:r>
              <a:rPr lang="en-US" dirty="0"/>
              <a:t>“Frequently Asked Questions”. (2017). </a:t>
            </a:r>
            <a:r>
              <a:rPr lang="en-US" dirty="0">
                <a:hlinkClick r:id="rId3"/>
              </a:rPr>
              <a:t>https://professionalboundaries.com/faq.php</a:t>
            </a:r>
            <a:endParaRPr lang="en-US" dirty="0"/>
          </a:p>
          <a:p>
            <a:r>
              <a:rPr lang="en-US" dirty="0"/>
              <a:t>Grise, C. (2012). “Ethics in Home Visiting”. </a:t>
            </a:r>
            <a:r>
              <a:rPr lang="en-US" dirty="0">
                <a:hlinkClick r:id="rId4"/>
              </a:rPr>
              <a:t>https://www.healthandwelfare.idaho.gov/Portals/0/Children/InfantToddlerProgram/D7%20Ethics%20in%20Home%20Visiting%20PowerPoint%20Slides.pdf</a:t>
            </a:r>
            <a:endParaRPr lang="en-US" dirty="0"/>
          </a:p>
          <a:p>
            <a:r>
              <a:rPr lang="en-US" dirty="0"/>
              <a:t>“Professional and Ethical Issues in Home Visiting”. (2017). Retrieved from </a:t>
            </a:r>
            <a:r>
              <a:rPr lang="en-US" dirty="0">
                <a:hlinkClick r:id="rId5"/>
              </a:rPr>
              <a:t>http://homevisiting.org/content/professional-and-ethical-issues-home-visiting</a:t>
            </a:r>
            <a:endParaRPr lang="en-US" dirty="0"/>
          </a:p>
          <a:p>
            <a:r>
              <a:rPr lang="en-US" dirty="0"/>
              <a:t>“Reflective Supervision on the Run”. (2003). National Head Start Association Magazine.</a:t>
            </a:r>
          </a:p>
          <a:p>
            <a:r>
              <a:rPr lang="en-US" dirty="0" err="1"/>
              <a:t>Roibal</a:t>
            </a:r>
            <a:r>
              <a:rPr lang="en-US" dirty="0"/>
              <a:t>, H. (2013, August). “Boundaries in Home Visiting”. </a:t>
            </a:r>
            <a:r>
              <a:rPr lang="en-US" dirty="0">
                <a:hlinkClick r:id="rId6"/>
              </a:rPr>
              <a:t>https://www.cdd.unm.edu/ecln/HVT/common/pdfs/2013_8.pdf</a:t>
            </a:r>
            <a:endParaRPr lang="en-US" dirty="0"/>
          </a:p>
          <a:p>
            <a:endParaRPr lang="en-US" dirty="0"/>
          </a:p>
        </p:txBody>
      </p:sp>
    </p:spTree>
    <p:extLst>
      <p:ext uri="{BB962C8B-B14F-4D97-AF65-F5344CB8AC3E}">
        <p14:creationId xmlns:p14="http://schemas.microsoft.com/office/powerpoint/2010/main" val="201665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E585-03E2-4FAB-AF19-6C0937DE6766}"/>
              </a:ext>
            </a:extLst>
          </p:cNvPr>
          <p:cNvSpPr>
            <a:spLocks noGrp="1"/>
          </p:cNvSpPr>
          <p:nvPr>
            <p:ph type="title"/>
          </p:nvPr>
        </p:nvSpPr>
        <p:spPr/>
        <p:txBody>
          <a:bodyPr/>
          <a:lstStyle/>
          <a:p>
            <a:r>
              <a:rPr lang="en-US" dirty="0"/>
              <a:t>What is the purpose of ethics &amp; boundaries?</a:t>
            </a:r>
          </a:p>
        </p:txBody>
      </p:sp>
      <p:sp>
        <p:nvSpPr>
          <p:cNvPr id="3" name="Content Placeholder 2">
            <a:extLst>
              <a:ext uri="{FF2B5EF4-FFF2-40B4-BE49-F238E27FC236}">
                <a16:creationId xmlns:a16="http://schemas.microsoft.com/office/drawing/2014/main" id="{C9171B6A-2761-4C94-8096-13DC7A57A094}"/>
              </a:ext>
            </a:extLst>
          </p:cNvPr>
          <p:cNvSpPr>
            <a:spLocks noGrp="1"/>
          </p:cNvSpPr>
          <p:nvPr>
            <p:ph idx="1"/>
          </p:nvPr>
        </p:nvSpPr>
        <p:spPr/>
        <p:txBody>
          <a:bodyPr/>
          <a:lstStyle/>
          <a:p>
            <a:r>
              <a:rPr lang="en-US" dirty="0"/>
              <a:t>Help us make hard and difficult decisions</a:t>
            </a:r>
          </a:p>
          <a:p>
            <a:r>
              <a:rPr lang="en-US" dirty="0"/>
              <a:t>Provide a framework for making tough decisions</a:t>
            </a:r>
          </a:p>
          <a:p>
            <a:r>
              <a:rPr lang="en-US" dirty="0"/>
              <a:t>Provide some objectivity in emotionally charged situations</a:t>
            </a:r>
          </a:p>
          <a:p>
            <a:r>
              <a:rPr lang="en-US" dirty="0"/>
              <a:t>Help determine “best” or “least bad” way to proceed</a:t>
            </a:r>
          </a:p>
          <a:p>
            <a:r>
              <a:rPr lang="en-US" dirty="0"/>
              <a:t>Protect ourselves, our agencies, and our clients</a:t>
            </a:r>
          </a:p>
          <a:p>
            <a:endParaRPr lang="en-US" dirty="0"/>
          </a:p>
        </p:txBody>
      </p:sp>
    </p:spTree>
    <p:extLst>
      <p:ext uri="{BB962C8B-B14F-4D97-AF65-F5344CB8AC3E}">
        <p14:creationId xmlns:p14="http://schemas.microsoft.com/office/powerpoint/2010/main" val="301809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C7B5-A62D-4781-8031-79091FA0ECEF}"/>
              </a:ext>
            </a:extLst>
          </p:cNvPr>
          <p:cNvSpPr>
            <a:spLocks noGrp="1"/>
          </p:cNvSpPr>
          <p:nvPr>
            <p:ph type="title"/>
          </p:nvPr>
        </p:nvSpPr>
        <p:spPr/>
        <p:txBody>
          <a:bodyPr/>
          <a:lstStyle/>
          <a:p>
            <a:r>
              <a:rPr lang="en-US" dirty="0"/>
              <a:t>Conflicts can occur with families</a:t>
            </a:r>
          </a:p>
        </p:txBody>
      </p:sp>
      <p:sp>
        <p:nvSpPr>
          <p:cNvPr id="3" name="Content Placeholder 2">
            <a:extLst>
              <a:ext uri="{FF2B5EF4-FFF2-40B4-BE49-F238E27FC236}">
                <a16:creationId xmlns:a16="http://schemas.microsoft.com/office/drawing/2014/main" id="{BBE80758-EABE-4F13-BF1E-78DBFE7034B2}"/>
              </a:ext>
            </a:extLst>
          </p:cNvPr>
          <p:cNvSpPr>
            <a:spLocks noGrp="1"/>
          </p:cNvSpPr>
          <p:nvPr>
            <p:ph idx="1"/>
          </p:nvPr>
        </p:nvSpPr>
        <p:spPr/>
        <p:txBody>
          <a:bodyPr>
            <a:normAutofit fontScale="92500" lnSpcReduction="20000"/>
          </a:bodyPr>
          <a:lstStyle/>
          <a:p>
            <a:r>
              <a:rPr lang="en-US" dirty="0"/>
              <a:t>You’ve been invited to a child’s birthday party of a family you’re working with. Do you attend? If so, do you bring a gift?</a:t>
            </a:r>
          </a:p>
          <a:p>
            <a:r>
              <a:rPr lang="en-US" dirty="0"/>
              <a:t>Do you accept the Facebook friend request from the mom on your caseload? What about after she exits your caseload?</a:t>
            </a:r>
          </a:p>
          <a:p>
            <a:r>
              <a:rPr lang="en-US" dirty="0"/>
              <a:t>A family you’re working with wants to give you a Christmas gift. Do you accept it? Does it depend on the gift’s value? Does it depend on the family?</a:t>
            </a:r>
          </a:p>
        </p:txBody>
      </p:sp>
    </p:spTree>
    <p:extLst>
      <p:ext uri="{BB962C8B-B14F-4D97-AF65-F5344CB8AC3E}">
        <p14:creationId xmlns:p14="http://schemas.microsoft.com/office/powerpoint/2010/main" val="158233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A8013-7C6E-498E-B23B-D4A0EDBB5660}"/>
              </a:ext>
            </a:extLst>
          </p:cNvPr>
          <p:cNvSpPr>
            <a:spLocks noGrp="1"/>
          </p:cNvSpPr>
          <p:nvPr>
            <p:ph type="title"/>
          </p:nvPr>
        </p:nvSpPr>
        <p:spPr/>
        <p:txBody>
          <a:bodyPr>
            <a:normAutofit fontScale="90000"/>
          </a:bodyPr>
          <a:lstStyle/>
          <a:p>
            <a:r>
              <a:rPr lang="en-US" dirty="0"/>
              <a:t>Conflicts can occur with your agency and co-workers</a:t>
            </a:r>
          </a:p>
        </p:txBody>
      </p:sp>
      <p:sp>
        <p:nvSpPr>
          <p:cNvPr id="3" name="Content Placeholder 2">
            <a:extLst>
              <a:ext uri="{FF2B5EF4-FFF2-40B4-BE49-F238E27FC236}">
                <a16:creationId xmlns:a16="http://schemas.microsoft.com/office/drawing/2014/main" id="{4C3B79F3-C9C5-40D2-B585-BFC63C8573B5}"/>
              </a:ext>
            </a:extLst>
          </p:cNvPr>
          <p:cNvSpPr>
            <a:spLocks noGrp="1"/>
          </p:cNvSpPr>
          <p:nvPr>
            <p:ph idx="1"/>
          </p:nvPr>
        </p:nvSpPr>
        <p:spPr/>
        <p:txBody>
          <a:bodyPr>
            <a:normAutofit fontScale="92500" lnSpcReduction="20000"/>
          </a:bodyPr>
          <a:lstStyle/>
          <a:p>
            <a:r>
              <a:rPr lang="en-US" dirty="0"/>
              <a:t>Your co-worker is selling girl scout cookies to her families. Should you say something? To her? To her boss? </a:t>
            </a:r>
          </a:p>
          <a:p>
            <a:r>
              <a:rPr lang="en-US" dirty="0"/>
              <a:t>Your supervisor expects you to routinely work beyond your 40 hour work week. You are entitled to overtime compensation, but she refuses to approve it because your program’s budget is tight. How do you handle this?</a:t>
            </a:r>
          </a:p>
          <a:p>
            <a:r>
              <a:rPr lang="en-US" dirty="0"/>
              <a:t>Your agency routinely takes photos of families at group events and posts them on social media. Parents do not sign a consent. What do you do?</a:t>
            </a:r>
          </a:p>
        </p:txBody>
      </p:sp>
    </p:spTree>
    <p:extLst>
      <p:ext uri="{BB962C8B-B14F-4D97-AF65-F5344CB8AC3E}">
        <p14:creationId xmlns:p14="http://schemas.microsoft.com/office/powerpoint/2010/main" val="18831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6A13-1189-4F1F-9B87-9C522BEEE309}"/>
              </a:ext>
            </a:extLst>
          </p:cNvPr>
          <p:cNvSpPr>
            <a:spLocks noGrp="1"/>
          </p:cNvSpPr>
          <p:nvPr>
            <p:ph type="title"/>
          </p:nvPr>
        </p:nvSpPr>
        <p:spPr>
          <a:xfrm>
            <a:off x="457199" y="204610"/>
            <a:ext cx="8448261" cy="690742"/>
          </a:xfrm>
        </p:spPr>
        <p:txBody>
          <a:bodyPr>
            <a:normAutofit fontScale="90000"/>
          </a:bodyPr>
          <a:lstStyle/>
          <a:p>
            <a:r>
              <a:rPr lang="en-US" dirty="0"/>
              <a:t>Home visiting compared to other helping professionals</a:t>
            </a:r>
          </a:p>
        </p:txBody>
      </p:sp>
      <p:sp>
        <p:nvSpPr>
          <p:cNvPr id="3" name="Content Placeholder 2">
            <a:extLst>
              <a:ext uri="{FF2B5EF4-FFF2-40B4-BE49-F238E27FC236}">
                <a16:creationId xmlns:a16="http://schemas.microsoft.com/office/drawing/2014/main" id="{A38B2C12-A11C-4CC1-9379-62215009F127}"/>
              </a:ext>
            </a:extLst>
          </p:cNvPr>
          <p:cNvSpPr>
            <a:spLocks noGrp="1"/>
          </p:cNvSpPr>
          <p:nvPr>
            <p:ph idx="1"/>
          </p:nvPr>
        </p:nvSpPr>
        <p:spPr/>
        <p:txBody>
          <a:bodyPr>
            <a:normAutofit fontScale="77500" lnSpcReduction="20000"/>
          </a:bodyPr>
          <a:lstStyle/>
          <a:p>
            <a:r>
              <a:rPr lang="en-US" dirty="0"/>
              <a:t>Directly with families or children</a:t>
            </a:r>
          </a:p>
          <a:p>
            <a:r>
              <a:rPr lang="en-US" dirty="0"/>
              <a:t>Short or long-term</a:t>
            </a:r>
          </a:p>
          <a:p>
            <a:r>
              <a:rPr lang="en-US" dirty="0"/>
              <a:t>People in crisis</a:t>
            </a:r>
          </a:p>
          <a:p>
            <a:r>
              <a:rPr lang="en-US" dirty="0"/>
              <a:t>Dealing with personal and emotionally charged situations</a:t>
            </a:r>
          </a:p>
          <a:p>
            <a:r>
              <a:rPr lang="en-US" dirty="0"/>
              <a:t>Every day, every family, every relationship is different</a:t>
            </a:r>
          </a:p>
          <a:p>
            <a:endParaRPr lang="en-US" dirty="0"/>
          </a:p>
        </p:txBody>
      </p:sp>
      <p:sp>
        <p:nvSpPr>
          <p:cNvPr id="4" name="Content Placeholder 3">
            <a:extLst>
              <a:ext uri="{FF2B5EF4-FFF2-40B4-BE49-F238E27FC236}">
                <a16:creationId xmlns:a16="http://schemas.microsoft.com/office/drawing/2014/main" id="{DAEA40ED-F0DA-436B-A6E9-9C109E76DC83}"/>
              </a:ext>
            </a:extLst>
          </p:cNvPr>
          <p:cNvSpPr>
            <a:spLocks noGrp="1"/>
          </p:cNvSpPr>
          <p:nvPr>
            <p:ph idx="14"/>
          </p:nvPr>
        </p:nvSpPr>
        <p:spPr/>
        <p:txBody>
          <a:bodyPr>
            <a:normAutofit fontScale="92500" lnSpcReduction="20000"/>
          </a:bodyPr>
          <a:lstStyle/>
          <a:p>
            <a:r>
              <a:rPr lang="en-US" dirty="0"/>
              <a:t>Work in homes</a:t>
            </a:r>
          </a:p>
          <a:p>
            <a:pPr lvl="1"/>
            <a:r>
              <a:rPr lang="en-US" dirty="0"/>
              <a:t>Sitting on floor</a:t>
            </a:r>
          </a:p>
          <a:p>
            <a:pPr lvl="1"/>
            <a:r>
              <a:rPr lang="en-US" dirty="0"/>
              <a:t>Get dirty</a:t>
            </a:r>
          </a:p>
          <a:p>
            <a:pPr lvl="1"/>
            <a:r>
              <a:rPr lang="en-US" dirty="0"/>
              <a:t>See “behind the curtain”</a:t>
            </a:r>
          </a:p>
          <a:p>
            <a:r>
              <a:rPr lang="en-US" dirty="0"/>
              <a:t>Discussing multiple areas that are personal</a:t>
            </a:r>
          </a:p>
          <a:p>
            <a:r>
              <a:rPr lang="en-US" dirty="0"/>
              <a:t>Parenting is very intimate</a:t>
            </a:r>
          </a:p>
        </p:txBody>
      </p:sp>
      <p:sp>
        <p:nvSpPr>
          <p:cNvPr id="5" name="Text Placeholder 4">
            <a:extLst>
              <a:ext uri="{FF2B5EF4-FFF2-40B4-BE49-F238E27FC236}">
                <a16:creationId xmlns:a16="http://schemas.microsoft.com/office/drawing/2014/main" id="{7CFDDA9A-431A-4852-B4B6-897BA7E58397}"/>
              </a:ext>
            </a:extLst>
          </p:cNvPr>
          <p:cNvSpPr>
            <a:spLocks noGrp="1"/>
          </p:cNvSpPr>
          <p:nvPr>
            <p:ph type="body" idx="15"/>
          </p:nvPr>
        </p:nvSpPr>
        <p:spPr/>
        <p:txBody>
          <a:bodyPr/>
          <a:lstStyle/>
          <a:p>
            <a:r>
              <a:rPr lang="en-US" dirty="0"/>
              <a:t>Similarities </a:t>
            </a:r>
          </a:p>
        </p:txBody>
      </p:sp>
      <p:sp>
        <p:nvSpPr>
          <p:cNvPr id="6" name="Text Placeholder 5">
            <a:extLst>
              <a:ext uri="{FF2B5EF4-FFF2-40B4-BE49-F238E27FC236}">
                <a16:creationId xmlns:a16="http://schemas.microsoft.com/office/drawing/2014/main" id="{CBFD602B-8C17-4507-9998-77EA617C0D7F}"/>
              </a:ext>
            </a:extLst>
          </p:cNvPr>
          <p:cNvSpPr>
            <a:spLocks noGrp="1"/>
          </p:cNvSpPr>
          <p:nvPr>
            <p:ph type="body" idx="16"/>
          </p:nvPr>
        </p:nvSpPr>
        <p:spPr/>
        <p:txBody>
          <a:bodyPr/>
          <a:lstStyle/>
          <a:p>
            <a:r>
              <a:rPr lang="en-US" dirty="0"/>
              <a:t>Differences </a:t>
            </a:r>
          </a:p>
        </p:txBody>
      </p:sp>
    </p:spTree>
    <p:extLst>
      <p:ext uri="{BB962C8B-B14F-4D97-AF65-F5344CB8AC3E}">
        <p14:creationId xmlns:p14="http://schemas.microsoft.com/office/powerpoint/2010/main" val="396090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ParentPossible">
  <a:themeElements>
    <a:clrScheme name="Custom 6">
      <a:dk1>
        <a:srgbClr val="616662"/>
      </a:dk1>
      <a:lt1>
        <a:sysClr val="window" lastClr="FFFFFF"/>
      </a:lt1>
      <a:dk2>
        <a:srgbClr val="42A5AC"/>
      </a:dk2>
      <a:lt2>
        <a:srgbClr val="EEECE1"/>
      </a:lt2>
      <a:accent1>
        <a:srgbClr val="42A5AC"/>
      </a:accent1>
      <a:accent2>
        <a:srgbClr val="FF5C39"/>
      </a:accent2>
      <a:accent3>
        <a:srgbClr val="9BBB59"/>
      </a:accent3>
      <a:accent4>
        <a:srgbClr val="8064A2"/>
      </a:accent4>
      <a:accent5>
        <a:srgbClr val="63B1E6"/>
      </a:accent5>
      <a:accent6>
        <a:srgbClr val="616662"/>
      </a:accent6>
      <a:hlink>
        <a:srgbClr val="63B1BC"/>
      </a:hlink>
      <a:folHlink>
        <a:srgbClr val="61666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dated PP Template 2018.potx" id="{6893B2B1-D7BD-4206-8289-1F94F85A1BFD}" vid="{0473948C-E72B-4DA9-AFA1-274C409C8E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1801D9FCF2DC4A94C01FE472AD70CA" ma:contentTypeVersion="14" ma:contentTypeDescription="Create a new document." ma:contentTypeScope="" ma:versionID="17edf336504b3ac03652d8086ff9a876">
  <xsd:schema xmlns:xsd="http://www.w3.org/2001/XMLSchema" xmlns:xs="http://www.w3.org/2001/XMLSchema" xmlns:p="http://schemas.microsoft.com/office/2006/metadata/properties" xmlns:ns2="6a43161d-dc77-421e-b8d8-79e54780ddb5" xmlns:ns3="5d668cf6-794b-4849-8d41-9115b7b8a2aa" targetNamespace="http://schemas.microsoft.com/office/2006/metadata/properties" ma:root="true" ma:fieldsID="e58fa52dd8666b2ffa308561b44526ed" ns2:_="" ns3:_="">
    <xsd:import namespace="6a43161d-dc77-421e-b8d8-79e54780ddb5"/>
    <xsd:import namespace="5d668cf6-794b-4849-8d41-9115b7b8a2a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3161d-dc77-421e-b8d8-79e54780ddb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d668cf6-794b-4849-8d41-9115b7b8a2a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EF015-C59B-454A-8F5B-8D836DB199D1}">
  <ds:schemaRefs>
    <ds:schemaRef ds:uri="http://schemas.microsoft.com/sharepoint/v3/contenttype/forms"/>
  </ds:schemaRefs>
</ds:datastoreItem>
</file>

<file path=customXml/itemProps2.xml><?xml version="1.0" encoding="utf-8"?>
<ds:datastoreItem xmlns:ds="http://schemas.openxmlformats.org/officeDocument/2006/customXml" ds:itemID="{FA756C4F-C174-4FF5-AD40-701C4F2ED11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a43161d-dc77-421e-b8d8-79e54780ddb5"/>
    <ds:schemaRef ds:uri="5d668cf6-794b-4849-8d41-9115b7b8a2aa"/>
    <ds:schemaRef ds:uri="http://www.w3.org/XML/1998/namespace"/>
    <ds:schemaRef ds:uri="http://purl.org/dc/dcmitype/"/>
  </ds:schemaRefs>
</ds:datastoreItem>
</file>

<file path=customXml/itemProps3.xml><?xml version="1.0" encoding="utf-8"?>
<ds:datastoreItem xmlns:ds="http://schemas.openxmlformats.org/officeDocument/2006/customXml" ds:itemID="{96B16909-49B2-4274-9265-8BF8D0800C7D}"/>
</file>

<file path=docProps/app.xml><?xml version="1.0" encoding="utf-8"?>
<Properties xmlns="http://schemas.openxmlformats.org/officeDocument/2006/extended-properties" xmlns:vt="http://schemas.openxmlformats.org/officeDocument/2006/docPropsVTypes">
  <Template>Updated PP Template 2018</Template>
  <TotalTime>1713</TotalTime>
  <Words>3817</Words>
  <Application>Microsoft Office PowerPoint</Application>
  <PresentationFormat>On-screen Show (16:9)</PresentationFormat>
  <Paragraphs>434</Paragraphs>
  <Slides>52</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Avenir Black</vt:lpstr>
      <vt:lpstr>Avenir Book</vt:lpstr>
      <vt:lpstr>Avenir Heavy</vt:lpstr>
      <vt:lpstr>Calibri</vt:lpstr>
      <vt:lpstr>ParentPossible</vt:lpstr>
      <vt:lpstr>Navigating Professional Ethics &amp; Boundaries in Home Visiting</vt:lpstr>
      <vt:lpstr>Objectives</vt:lpstr>
      <vt:lpstr>Laying a Foundation</vt:lpstr>
      <vt:lpstr>Have you been in a professional situation…</vt:lpstr>
      <vt:lpstr>Why are professional ethics &amp; boundaries important?</vt:lpstr>
      <vt:lpstr>What is the purpose of ethics &amp; boundaries?</vt:lpstr>
      <vt:lpstr>Conflicts can occur with families</vt:lpstr>
      <vt:lpstr>Conflicts can occur with your agency and co-workers</vt:lpstr>
      <vt:lpstr>Home visiting compared to other helping professionals</vt:lpstr>
      <vt:lpstr>Core definitions</vt:lpstr>
      <vt:lpstr>Ethics</vt:lpstr>
      <vt:lpstr>Ethical principals &amp; values</vt:lpstr>
      <vt:lpstr>Code of Ethics</vt:lpstr>
      <vt:lpstr>PAT Core Values</vt:lpstr>
      <vt:lpstr>Ethical dilemma</vt:lpstr>
      <vt:lpstr>PowerPoint Presentation</vt:lpstr>
      <vt:lpstr>Personal values</vt:lpstr>
      <vt:lpstr>Legal standards</vt:lpstr>
      <vt:lpstr>Boundaries</vt:lpstr>
      <vt:lpstr>Model for ethical decision making</vt:lpstr>
      <vt:lpstr>Ethical decision making elements</vt:lpstr>
      <vt:lpstr>6-Step decision making model</vt:lpstr>
      <vt:lpstr>Step 1: Identify the problem</vt:lpstr>
      <vt:lpstr>Step 2: Apply code of ethics/principles of field</vt:lpstr>
      <vt:lpstr>Step 3: Come up with potential solutions</vt:lpstr>
      <vt:lpstr>Step 4: Evaluate all potential courses of action</vt:lpstr>
      <vt:lpstr>Step 5: Implement the chosen course of action</vt:lpstr>
      <vt:lpstr>Step 6: Reflect on thoughts and feelings</vt:lpstr>
      <vt:lpstr>Practice using model</vt:lpstr>
      <vt:lpstr>Common situations &amp; Practical application</vt:lpstr>
      <vt:lpstr>Confidentiality </vt:lpstr>
      <vt:lpstr>Competency and professional limits</vt:lpstr>
      <vt:lpstr>Competency and professional limits</vt:lpstr>
      <vt:lpstr>Respect for diversity</vt:lpstr>
      <vt:lpstr>Where values collide– “Hot Button” issues</vt:lpstr>
      <vt:lpstr>Terminating or transitioning services</vt:lpstr>
      <vt:lpstr>Small settings</vt:lpstr>
      <vt:lpstr>Small group discussion</vt:lpstr>
      <vt:lpstr>Boundaries &amp; professional limits</vt:lpstr>
      <vt:lpstr>What are boundaries? </vt:lpstr>
      <vt:lpstr>Why are boundaries important?</vt:lpstr>
      <vt:lpstr>Types of boundaries</vt:lpstr>
      <vt:lpstr>Barriers to setting boundaries</vt:lpstr>
      <vt:lpstr>Boundary activity </vt:lpstr>
      <vt:lpstr>Things to remember</vt:lpstr>
      <vt:lpstr>Preparation is key</vt:lpstr>
      <vt:lpstr>Who are your supports?</vt:lpstr>
      <vt:lpstr>Pitfalls to avoid</vt:lpstr>
      <vt:lpstr>Questions to ask yourself</vt:lpstr>
      <vt:lpstr>PowerPoint Presentation</vt:lpstr>
      <vt:lpstr>Questions?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Professional Ethics &amp; Boundaries in Home Visiting</dc:title>
  <dc:creator>Michele Provost</dc:creator>
  <cp:lastModifiedBy>Michele Provost</cp:lastModifiedBy>
  <cp:revision>54</cp:revision>
  <dcterms:created xsi:type="dcterms:W3CDTF">2019-02-13T21:14:55Z</dcterms:created>
  <dcterms:modified xsi:type="dcterms:W3CDTF">2019-04-12T17:05:57Z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0x010100F41801D9FCF2DC4A94C01FE472AD70CA</vt:lpwstr>
  </property>
</Properties>
</file>