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3" r:id="rId5"/>
  </p:sldMasterIdLst>
  <p:notesMasterIdLst>
    <p:notesMasterId r:id="rId37"/>
  </p:notesMasterIdLst>
  <p:sldIdLst>
    <p:sldId id="256" r:id="rId6"/>
    <p:sldId id="258" r:id="rId7"/>
    <p:sldId id="259" r:id="rId8"/>
    <p:sldId id="288" r:id="rId9"/>
    <p:sldId id="261" r:id="rId10"/>
    <p:sldId id="260" r:id="rId11"/>
    <p:sldId id="263" r:id="rId12"/>
    <p:sldId id="268" r:id="rId13"/>
    <p:sldId id="264" r:id="rId14"/>
    <p:sldId id="262" r:id="rId15"/>
    <p:sldId id="257" r:id="rId16"/>
    <p:sldId id="266" r:id="rId17"/>
    <p:sldId id="267" r:id="rId18"/>
    <p:sldId id="279" r:id="rId19"/>
    <p:sldId id="280" r:id="rId20"/>
    <p:sldId id="281" r:id="rId21"/>
    <p:sldId id="282" r:id="rId22"/>
    <p:sldId id="283" r:id="rId23"/>
    <p:sldId id="284" r:id="rId24"/>
    <p:sldId id="269" r:id="rId25"/>
    <p:sldId id="274" r:id="rId26"/>
    <p:sldId id="278" r:id="rId27"/>
    <p:sldId id="273" r:id="rId28"/>
    <p:sldId id="271" r:id="rId29"/>
    <p:sldId id="275" r:id="rId30"/>
    <p:sldId id="276" r:id="rId31"/>
    <p:sldId id="277" r:id="rId32"/>
    <p:sldId id="272" r:id="rId33"/>
    <p:sldId id="285" r:id="rId34"/>
    <p:sldId id="286" r:id="rId35"/>
    <p:sldId id="287"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C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919" autoAdjust="0"/>
  </p:normalViewPr>
  <p:slideViewPr>
    <p:cSldViewPr snapToGrid="0" snapToObjects="1">
      <p:cViewPr varScale="1">
        <p:scale>
          <a:sx n="82" d="100"/>
          <a:sy n="82" d="100"/>
        </p:scale>
        <p:origin x="1674" y="78"/>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1987B-8ADA-418E-B074-6ECF5C73374B}" type="datetimeFigureOut">
              <a:rPr lang="en-US" smtClean="0"/>
              <a:t>4/12/2017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37C88B-0ED6-4B9D-86AB-7EBFAE6FD922}" type="slidenum">
              <a:rPr lang="en-US" smtClean="0"/>
              <a:t>‹#›</a:t>
            </a:fld>
            <a:endParaRPr lang="en-US"/>
          </a:p>
        </p:txBody>
      </p:sp>
    </p:spTree>
    <p:extLst>
      <p:ext uri="{BB962C8B-B14F-4D97-AF65-F5344CB8AC3E}">
        <p14:creationId xmlns:p14="http://schemas.microsoft.com/office/powerpoint/2010/main" val="134826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often do</a:t>
            </a:r>
            <a:r>
              <a:rPr lang="en-US" baseline="0" dirty="0"/>
              <a:t> uncomfortable situations come up?</a:t>
            </a:r>
          </a:p>
          <a:p>
            <a:pPr marL="171450" indent="-171450">
              <a:buFont typeface="Arial" panose="020B0604020202020204" pitchFamily="34" charset="0"/>
              <a:buChar char="•"/>
            </a:pPr>
            <a:r>
              <a:rPr lang="en-US" baseline="0" dirty="0"/>
              <a:t>Invitation to a party given by a family you’re working with? Given gifts by families you’re working with? </a:t>
            </a:r>
          </a:p>
          <a:p>
            <a:pPr marL="171450" indent="-171450">
              <a:buFont typeface="Arial" panose="020B0604020202020204" pitchFamily="34" charset="0"/>
              <a:buChar char="•"/>
            </a:pPr>
            <a:r>
              <a:rPr lang="en-US" baseline="0" dirty="0"/>
              <a:t>A co-worker who is selling products from her direct marketing business to clients?</a:t>
            </a:r>
          </a:p>
          <a:p>
            <a:pPr marL="171450" indent="-171450">
              <a:buFont typeface="Arial" panose="020B0604020202020204" pitchFamily="34" charset="0"/>
              <a:buChar char="•"/>
            </a:pPr>
            <a:r>
              <a:rPr lang="en-US" baseline="0" dirty="0"/>
              <a:t>An agency who asks you to exaggerate services to make it look like they’re serving more people than they actually are?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837C88B-0ED6-4B9D-86AB-7EBFAE6FD922}" type="slidenum">
              <a:rPr lang="en-US" smtClean="0"/>
              <a:t>2</a:t>
            </a:fld>
            <a:endParaRPr lang="en-US"/>
          </a:p>
        </p:txBody>
      </p:sp>
    </p:spTree>
    <p:extLst>
      <p:ext uri="{BB962C8B-B14F-4D97-AF65-F5344CB8AC3E}">
        <p14:creationId xmlns:p14="http://schemas.microsoft.com/office/powerpoint/2010/main" val="3182780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Boundaries is the invisible line between a personal relationship and a professional relationship. </a:t>
            </a:r>
          </a:p>
          <a:p>
            <a:pPr marL="171450" indent="-171450">
              <a:buFont typeface="Arial" panose="020B0604020202020204" pitchFamily="34" charset="0"/>
              <a:buChar char="•"/>
            </a:pPr>
            <a:r>
              <a:rPr lang="en-US" dirty="0"/>
              <a:t>When</a:t>
            </a:r>
            <a:r>
              <a:rPr lang="en-US" baseline="0" dirty="0"/>
              <a:t> you have dinner and see a movie with your friend, but would not do that with a family you’re working with, you’ve set a boundary. </a:t>
            </a:r>
          </a:p>
          <a:p>
            <a:pPr marL="171450" indent="-171450">
              <a:buFont typeface="Arial" panose="020B0604020202020204" pitchFamily="34" charset="0"/>
              <a:buChar char="•"/>
            </a:pPr>
            <a:r>
              <a:rPr lang="en-US" baseline="0" dirty="0"/>
              <a:t>Behavior that is okay and acceptable for one type of relationship, but is not acceptable for another type of relationship. </a:t>
            </a:r>
          </a:p>
          <a:p>
            <a:pPr marL="171450" indent="-171450">
              <a:buFont typeface="Arial" panose="020B0604020202020204" pitchFamily="34" charset="0"/>
              <a:buChar char="•"/>
            </a:pPr>
            <a:r>
              <a:rPr lang="en-US" baseline="0" dirty="0"/>
              <a:t>We set boundaries with our relationships all the time…we are sometimes the one that defines those boundaries in a relationship, other times they are set by the other person in a relationship. </a:t>
            </a:r>
            <a:endParaRPr lang="en-US" dirty="0"/>
          </a:p>
        </p:txBody>
      </p:sp>
      <p:sp>
        <p:nvSpPr>
          <p:cNvPr id="4" name="Slide Number Placeholder 3"/>
          <p:cNvSpPr>
            <a:spLocks noGrp="1"/>
          </p:cNvSpPr>
          <p:nvPr>
            <p:ph type="sldNum" sz="quarter" idx="10"/>
          </p:nvPr>
        </p:nvSpPr>
        <p:spPr/>
        <p:txBody>
          <a:bodyPr/>
          <a:lstStyle/>
          <a:p>
            <a:fld id="{0837C88B-0ED6-4B9D-86AB-7EBFAE6FD922}" type="slidenum">
              <a:rPr lang="en-US" smtClean="0"/>
              <a:t>12</a:t>
            </a:fld>
            <a:endParaRPr lang="en-US"/>
          </a:p>
        </p:txBody>
      </p:sp>
    </p:spTree>
    <p:extLst>
      <p:ext uri="{BB962C8B-B14F-4D97-AF65-F5344CB8AC3E}">
        <p14:creationId xmlns:p14="http://schemas.microsoft.com/office/powerpoint/2010/main" val="1921295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problem with boundaries</a:t>
            </a:r>
            <a:r>
              <a:rPr lang="en-US" baseline="0" dirty="0"/>
              <a:t> </a:t>
            </a:r>
            <a:r>
              <a:rPr lang="en-US" dirty="0"/>
              <a:t>is they are not always clear. </a:t>
            </a:r>
          </a:p>
          <a:p>
            <a:pPr marL="171450" indent="-171450">
              <a:buFont typeface="Arial" panose="020B0604020202020204" pitchFamily="34" charset="0"/>
              <a:buChar char="•"/>
            </a:pPr>
            <a:r>
              <a:rPr lang="en-US" dirty="0"/>
              <a:t>The</a:t>
            </a:r>
            <a:r>
              <a:rPr lang="en-US" baseline="0" dirty="0"/>
              <a:t> very nature of what we do, as we talked about earlier, being in people’s homes, forming relationships and the intimacy that creates, makes setting and maintaining boundaries sometimes challenging. </a:t>
            </a:r>
          </a:p>
          <a:p>
            <a:pPr marL="171450" indent="-171450">
              <a:buFont typeface="Arial" panose="020B0604020202020204" pitchFamily="34" charset="0"/>
              <a:buChar char="•"/>
            </a:pPr>
            <a:r>
              <a:rPr lang="en-US" baseline="0" dirty="0"/>
              <a:t>How much self-disclosure is too much? Important in forming a trusting relationship, but it is not an equal level of sharing.</a:t>
            </a:r>
          </a:p>
        </p:txBody>
      </p:sp>
      <p:sp>
        <p:nvSpPr>
          <p:cNvPr id="4" name="Slide Number Placeholder 3"/>
          <p:cNvSpPr>
            <a:spLocks noGrp="1"/>
          </p:cNvSpPr>
          <p:nvPr>
            <p:ph type="sldNum" sz="quarter" idx="10"/>
          </p:nvPr>
        </p:nvSpPr>
        <p:spPr/>
        <p:txBody>
          <a:bodyPr/>
          <a:lstStyle/>
          <a:p>
            <a:fld id="{0837C88B-0ED6-4B9D-86AB-7EBFAE6FD922}" type="slidenum">
              <a:rPr lang="en-US" smtClean="0"/>
              <a:t>13</a:t>
            </a:fld>
            <a:endParaRPr lang="en-US"/>
          </a:p>
        </p:txBody>
      </p:sp>
    </p:spTree>
    <p:extLst>
      <p:ext uri="{BB962C8B-B14F-4D97-AF65-F5344CB8AC3E}">
        <p14:creationId xmlns:p14="http://schemas.microsoft.com/office/powerpoint/2010/main" val="4066423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are going</a:t>
            </a:r>
            <a:r>
              <a:rPr lang="en-US" baseline="0" dirty="0"/>
              <a:t> to explore the most common situations where ethical and boundary situations arise. </a:t>
            </a:r>
            <a:endParaRPr lang="en-US" dirty="0"/>
          </a:p>
          <a:p>
            <a:pPr marL="171450" indent="-171450">
              <a:buFont typeface="Arial" panose="020B0604020202020204" pitchFamily="34" charset="0"/>
              <a:buChar char="•"/>
            </a:pPr>
            <a:r>
              <a:rPr lang="en-US" baseline="0" dirty="0"/>
              <a:t>This can be about the maintenance of records, both paper and electronic.</a:t>
            </a:r>
          </a:p>
          <a:p>
            <a:pPr marL="171450" indent="-171450">
              <a:buFont typeface="Arial" panose="020B0604020202020204" pitchFamily="34" charset="0"/>
              <a:buChar char="•"/>
            </a:pPr>
            <a:r>
              <a:rPr lang="en-US" baseline="0" dirty="0"/>
              <a:t>How to use outcome and assessment results.</a:t>
            </a:r>
          </a:p>
          <a:p>
            <a:pPr marL="171450" indent="-171450">
              <a:buFont typeface="Arial" panose="020B0604020202020204" pitchFamily="34" charset="0"/>
              <a:buChar char="•"/>
            </a:pPr>
            <a:r>
              <a:rPr lang="en-US" baseline="0" dirty="0"/>
              <a:t>Communicating with other involved agencies.</a:t>
            </a:r>
          </a:p>
          <a:p>
            <a:pPr marL="171450" indent="-171450">
              <a:buFont typeface="Arial" panose="020B0604020202020204" pitchFamily="34" charset="0"/>
              <a:buChar char="•"/>
            </a:pPr>
            <a:r>
              <a:rPr lang="en-US" baseline="0" dirty="0"/>
              <a:t>When its okay to violate it.</a:t>
            </a:r>
          </a:p>
          <a:p>
            <a:pPr marL="171450" indent="-171450">
              <a:buFont typeface="Arial" panose="020B0604020202020204" pitchFamily="34" charset="0"/>
              <a:buChar char="•"/>
            </a:pPr>
            <a:r>
              <a:rPr lang="en-US" baseline="0" dirty="0"/>
              <a:t>Important to set this expectation from the beginning.</a:t>
            </a:r>
            <a:endParaRPr lang="en-US" dirty="0"/>
          </a:p>
        </p:txBody>
      </p:sp>
      <p:sp>
        <p:nvSpPr>
          <p:cNvPr id="4" name="Slide Number Placeholder 3"/>
          <p:cNvSpPr>
            <a:spLocks noGrp="1"/>
          </p:cNvSpPr>
          <p:nvPr>
            <p:ph type="sldNum" sz="quarter" idx="10"/>
          </p:nvPr>
        </p:nvSpPr>
        <p:spPr/>
        <p:txBody>
          <a:bodyPr/>
          <a:lstStyle/>
          <a:p>
            <a:fld id="{0837C88B-0ED6-4B9D-86AB-7EBFAE6FD922}" type="slidenum">
              <a:rPr lang="en-US" smtClean="0"/>
              <a:t>14</a:t>
            </a:fld>
            <a:endParaRPr lang="en-US"/>
          </a:p>
        </p:txBody>
      </p:sp>
    </p:spTree>
    <p:extLst>
      <p:ext uri="{BB962C8B-B14F-4D97-AF65-F5344CB8AC3E}">
        <p14:creationId xmlns:p14="http://schemas.microsoft.com/office/powerpoint/2010/main" val="610336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Dual relationships</a:t>
            </a:r>
            <a:r>
              <a:rPr lang="en-US" baseline="0" dirty="0"/>
              <a:t> with others can often be tricky and hard to navigate.</a:t>
            </a:r>
          </a:p>
          <a:p>
            <a:pPr marL="171450" indent="-171450">
              <a:buFont typeface="Arial" panose="020B0604020202020204" pitchFamily="34" charset="0"/>
              <a:buChar char="•"/>
            </a:pPr>
            <a:r>
              <a:rPr lang="en-US" baseline="0" dirty="0"/>
              <a:t>Co-workers…your boss is also someone you hang out with and are friends with.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You and your doctor go to the same church.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Hard to avoid in small communities…you may see your clients at the grocery store, at community events, or at your children’s school. </a:t>
            </a:r>
          </a:p>
          <a:p>
            <a:pPr marL="171450" indent="-171450">
              <a:buFont typeface="Arial" panose="020B0604020202020204" pitchFamily="34" charset="0"/>
              <a:buChar char="•"/>
            </a:pPr>
            <a:r>
              <a:rPr lang="en-US" baseline="0" dirty="0"/>
              <a:t>They are not always ethical violations, but do require more consideration and communication.</a:t>
            </a:r>
          </a:p>
        </p:txBody>
      </p:sp>
      <p:sp>
        <p:nvSpPr>
          <p:cNvPr id="4" name="Slide Number Placeholder 3"/>
          <p:cNvSpPr>
            <a:spLocks noGrp="1"/>
          </p:cNvSpPr>
          <p:nvPr>
            <p:ph type="sldNum" sz="quarter" idx="10"/>
          </p:nvPr>
        </p:nvSpPr>
        <p:spPr/>
        <p:txBody>
          <a:bodyPr/>
          <a:lstStyle/>
          <a:p>
            <a:fld id="{0837C88B-0ED6-4B9D-86AB-7EBFAE6FD922}" type="slidenum">
              <a:rPr lang="en-US" smtClean="0"/>
              <a:t>15</a:t>
            </a:fld>
            <a:endParaRPr lang="en-US"/>
          </a:p>
        </p:txBody>
      </p:sp>
    </p:spTree>
    <p:extLst>
      <p:ext uri="{BB962C8B-B14F-4D97-AF65-F5344CB8AC3E}">
        <p14:creationId xmlns:p14="http://schemas.microsoft.com/office/powerpoint/2010/main" val="4258073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Problems can arise when professionals exceed the limits of their level of competency and/or outside the job they were hired to do. </a:t>
            </a:r>
          </a:p>
          <a:p>
            <a:pPr marL="171450" indent="-171450">
              <a:buFont typeface="Arial" panose="020B0604020202020204" pitchFamily="34" charset="0"/>
              <a:buChar char="•"/>
            </a:pPr>
            <a:r>
              <a:rPr lang="en-US" baseline="0" dirty="0"/>
              <a:t>When a situation arises that is beyond your expertise, it is important to use your resource and referral network.</a:t>
            </a:r>
          </a:p>
          <a:p>
            <a:pPr marL="171450" indent="-171450">
              <a:buFont typeface="Arial" panose="020B0604020202020204" pitchFamily="34" charset="0"/>
              <a:buChar char="•"/>
            </a:pPr>
            <a:r>
              <a:rPr lang="en-US" baseline="0" dirty="0"/>
              <a:t>Refer families to medical personnel, family therapists, developmental specialists, etc. </a:t>
            </a:r>
          </a:p>
        </p:txBody>
      </p:sp>
      <p:sp>
        <p:nvSpPr>
          <p:cNvPr id="4" name="Slide Number Placeholder 3"/>
          <p:cNvSpPr>
            <a:spLocks noGrp="1"/>
          </p:cNvSpPr>
          <p:nvPr>
            <p:ph type="sldNum" sz="quarter" idx="10"/>
          </p:nvPr>
        </p:nvSpPr>
        <p:spPr/>
        <p:txBody>
          <a:bodyPr/>
          <a:lstStyle/>
          <a:p>
            <a:fld id="{0837C88B-0ED6-4B9D-86AB-7EBFAE6FD922}" type="slidenum">
              <a:rPr lang="en-US" smtClean="0"/>
              <a:t>16</a:t>
            </a:fld>
            <a:endParaRPr lang="en-US"/>
          </a:p>
        </p:txBody>
      </p:sp>
    </p:spTree>
    <p:extLst>
      <p:ext uri="{BB962C8B-B14F-4D97-AF65-F5344CB8AC3E}">
        <p14:creationId xmlns:p14="http://schemas.microsoft.com/office/powerpoint/2010/main" val="2434997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Working with families that have different values and morals than you do. </a:t>
            </a:r>
          </a:p>
          <a:p>
            <a:pPr marL="171450" indent="-171450">
              <a:buFont typeface="Arial" panose="020B0604020202020204" pitchFamily="34" charset="0"/>
              <a:buChar char="•"/>
            </a:pPr>
            <a:r>
              <a:rPr lang="en-US" baseline="0" dirty="0"/>
              <a:t>Maintaining respect and a successful working relationship with families where you strongly disagree with their choices and behavior. </a:t>
            </a:r>
          </a:p>
          <a:p>
            <a:pPr marL="171450" indent="-171450">
              <a:buFont typeface="Arial" panose="020B0604020202020204" pitchFamily="34" charset="0"/>
              <a:buChar char="•"/>
            </a:pPr>
            <a:r>
              <a:rPr lang="en-US" baseline="0" dirty="0"/>
              <a:t>Hard to do sometimes, but critical to the success of a trusting relationship.</a:t>
            </a:r>
          </a:p>
        </p:txBody>
      </p:sp>
      <p:sp>
        <p:nvSpPr>
          <p:cNvPr id="4" name="Slide Number Placeholder 3"/>
          <p:cNvSpPr>
            <a:spLocks noGrp="1"/>
          </p:cNvSpPr>
          <p:nvPr>
            <p:ph type="sldNum" sz="quarter" idx="10"/>
          </p:nvPr>
        </p:nvSpPr>
        <p:spPr/>
        <p:txBody>
          <a:bodyPr/>
          <a:lstStyle/>
          <a:p>
            <a:fld id="{0837C88B-0ED6-4B9D-86AB-7EBFAE6FD922}" type="slidenum">
              <a:rPr lang="en-US" smtClean="0"/>
              <a:t>17</a:t>
            </a:fld>
            <a:endParaRPr lang="en-US"/>
          </a:p>
        </p:txBody>
      </p:sp>
    </p:spTree>
    <p:extLst>
      <p:ext uri="{BB962C8B-B14F-4D97-AF65-F5344CB8AC3E}">
        <p14:creationId xmlns:p14="http://schemas.microsoft.com/office/powerpoint/2010/main" val="581951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How to handle situations of repeated “no-shows”.</a:t>
            </a:r>
          </a:p>
          <a:p>
            <a:pPr marL="171450" indent="-171450">
              <a:buFont typeface="Arial" panose="020B0604020202020204" pitchFamily="34" charset="0"/>
              <a:buChar char="•"/>
            </a:pPr>
            <a:r>
              <a:rPr lang="en-US" baseline="0" dirty="0"/>
              <a:t>How to handle situations where parent isn’t participating or benefiting from services. </a:t>
            </a:r>
          </a:p>
          <a:p>
            <a:pPr marL="171450" indent="-171450">
              <a:buFont typeface="Arial" panose="020B0604020202020204" pitchFamily="34" charset="0"/>
              <a:buChar char="•"/>
            </a:pPr>
            <a:r>
              <a:rPr lang="en-US" baseline="0" dirty="0"/>
              <a:t>Can you keep seeing a family because  you “like” them?</a:t>
            </a:r>
          </a:p>
          <a:p>
            <a:pPr marL="171450" indent="-171450">
              <a:buFont typeface="Arial" panose="020B0604020202020204" pitchFamily="34" charset="0"/>
              <a:buChar char="•"/>
            </a:pPr>
            <a:r>
              <a:rPr lang="en-US" baseline="0" dirty="0"/>
              <a:t>Sometimes it is deemed best to transfer a family to another home visitor. Why? How is that handled? </a:t>
            </a:r>
          </a:p>
        </p:txBody>
      </p:sp>
      <p:sp>
        <p:nvSpPr>
          <p:cNvPr id="4" name="Slide Number Placeholder 3"/>
          <p:cNvSpPr>
            <a:spLocks noGrp="1"/>
          </p:cNvSpPr>
          <p:nvPr>
            <p:ph type="sldNum" sz="quarter" idx="10"/>
          </p:nvPr>
        </p:nvSpPr>
        <p:spPr/>
        <p:txBody>
          <a:bodyPr/>
          <a:lstStyle/>
          <a:p>
            <a:fld id="{0837C88B-0ED6-4B9D-86AB-7EBFAE6FD922}" type="slidenum">
              <a:rPr lang="en-US" smtClean="0"/>
              <a:t>18</a:t>
            </a:fld>
            <a:endParaRPr lang="en-US"/>
          </a:p>
        </p:txBody>
      </p:sp>
    </p:spTree>
    <p:extLst>
      <p:ext uri="{BB962C8B-B14F-4D97-AF65-F5344CB8AC3E}">
        <p14:creationId xmlns:p14="http://schemas.microsoft.com/office/powerpoint/2010/main" val="2741027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What is one of the things flight attendants say in their safety instructions about oxygen masks? </a:t>
            </a:r>
          </a:p>
          <a:p>
            <a:pPr marL="171450" indent="-171450">
              <a:buFont typeface="Arial" panose="020B0604020202020204" pitchFamily="34" charset="0"/>
              <a:buChar char="•"/>
            </a:pPr>
            <a:r>
              <a:rPr lang="en-US" baseline="0" dirty="0"/>
              <a:t>Put yours on first before helping others, right? </a:t>
            </a:r>
          </a:p>
          <a:p>
            <a:pPr marL="171450" indent="-171450">
              <a:buFont typeface="Arial" panose="020B0604020202020204" pitchFamily="34" charset="0"/>
              <a:buChar char="•"/>
            </a:pPr>
            <a:r>
              <a:rPr lang="en-US" baseline="0" dirty="0"/>
              <a:t>As professionals, we have an obligation to take care of ourselves. If you are exhausted from working 7 days a week, you will not be effective with your clients. </a:t>
            </a:r>
          </a:p>
          <a:p>
            <a:pPr marL="171450" indent="-171450">
              <a:buFont typeface="Arial" panose="020B0604020202020204" pitchFamily="34" charset="0"/>
              <a:buChar char="•"/>
            </a:pPr>
            <a:r>
              <a:rPr lang="en-US" baseline="0" dirty="0"/>
              <a:t>Its important to know yourself and the signs when you need a break. Also important to know what helps you get re-charged. </a:t>
            </a:r>
          </a:p>
        </p:txBody>
      </p:sp>
      <p:sp>
        <p:nvSpPr>
          <p:cNvPr id="4" name="Slide Number Placeholder 3"/>
          <p:cNvSpPr>
            <a:spLocks noGrp="1"/>
          </p:cNvSpPr>
          <p:nvPr>
            <p:ph type="sldNum" sz="quarter" idx="10"/>
          </p:nvPr>
        </p:nvSpPr>
        <p:spPr/>
        <p:txBody>
          <a:bodyPr/>
          <a:lstStyle/>
          <a:p>
            <a:fld id="{0837C88B-0ED6-4B9D-86AB-7EBFAE6FD922}" type="slidenum">
              <a:rPr lang="en-US" smtClean="0"/>
              <a:t>19</a:t>
            </a:fld>
            <a:endParaRPr lang="en-US"/>
          </a:p>
        </p:txBody>
      </p:sp>
    </p:spTree>
    <p:extLst>
      <p:ext uri="{BB962C8B-B14F-4D97-AF65-F5344CB8AC3E}">
        <p14:creationId xmlns:p14="http://schemas.microsoft.com/office/powerpoint/2010/main" val="3870969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a:t>
            </a:r>
            <a:r>
              <a:rPr lang="en-US" baseline="0" dirty="0"/>
              <a:t> people have their individual set of values, morals, ethical framework and boundaries that guide and affect our behavior.</a:t>
            </a:r>
          </a:p>
          <a:p>
            <a:pPr marL="171450" indent="-171450">
              <a:buFont typeface="Arial" panose="020B0604020202020204" pitchFamily="34" charset="0"/>
              <a:buChar char="•"/>
            </a:pPr>
            <a:r>
              <a:rPr lang="en-US" baseline="0" dirty="0"/>
              <a:t>Agencies and communities have values, ethical frameworks and boundaries as well. </a:t>
            </a:r>
          </a:p>
          <a:p>
            <a:pPr marL="171450" indent="-171450">
              <a:buFont typeface="Arial" panose="020B0604020202020204" pitchFamily="34" charset="0"/>
              <a:buChar char="•"/>
            </a:pPr>
            <a:r>
              <a:rPr lang="en-US" baseline="0" dirty="0"/>
              <a:t>Sooner or later, these are going to come in conflict and collide with each other.</a:t>
            </a:r>
          </a:p>
          <a:p>
            <a:pPr marL="171450" indent="-171450">
              <a:buFont typeface="Arial" panose="020B0604020202020204" pitchFamily="34" charset="0"/>
              <a:buChar char="•"/>
            </a:pPr>
            <a:r>
              <a:rPr lang="en-US" baseline="0" dirty="0"/>
              <a:t>What to do then? </a:t>
            </a:r>
            <a:endParaRPr lang="en-US" dirty="0"/>
          </a:p>
        </p:txBody>
      </p:sp>
      <p:sp>
        <p:nvSpPr>
          <p:cNvPr id="4" name="Slide Number Placeholder 3"/>
          <p:cNvSpPr>
            <a:spLocks noGrp="1"/>
          </p:cNvSpPr>
          <p:nvPr>
            <p:ph type="sldNum" sz="quarter" idx="10"/>
          </p:nvPr>
        </p:nvSpPr>
        <p:spPr/>
        <p:txBody>
          <a:bodyPr/>
          <a:lstStyle/>
          <a:p>
            <a:fld id="{0837C88B-0ED6-4B9D-86AB-7EBFAE6FD922}" type="slidenum">
              <a:rPr lang="en-US" smtClean="0"/>
              <a:t>20</a:t>
            </a:fld>
            <a:endParaRPr lang="en-US"/>
          </a:p>
        </p:txBody>
      </p:sp>
    </p:spTree>
    <p:extLst>
      <p:ext uri="{BB962C8B-B14F-4D97-AF65-F5344CB8AC3E}">
        <p14:creationId xmlns:p14="http://schemas.microsoft.com/office/powerpoint/2010/main" val="3219707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Situations</a:t>
            </a:r>
            <a:r>
              <a:rPr lang="en-US" baseline="0" dirty="0"/>
              <a:t> where you are unsure how to act are going to happen. </a:t>
            </a:r>
          </a:p>
          <a:p>
            <a:pPr marL="171450" indent="-171450">
              <a:buFont typeface="Arial" panose="020B0604020202020204" pitchFamily="34" charset="0"/>
              <a:buChar char="•"/>
            </a:pPr>
            <a:r>
              <a:rPr lang="en-US" baseline="0" dirty="0"/>
              <a:t>Being ready for them will help you make better decisions in the moment and/or know where to turn when you’re in trouble.</a:t>
            </a:r>
          </a:p>
          <a:p>
            <a:pPr marL="171450" indent="-171450">
              <a:buFont typeface="Arial" panose="020B0604020202020204" pitchFamily="34" charset="0"/>
              <a:buChar char="•"/>
            </a:pPr>
            <a:r>
              <a:rPr lang="en-US" baseline="0" dirty="0"/>
              <a:t>We’ll go in each one in a bit of detail.</a:t>
            </a:r>
            <a:endParaRPr lang="en-US" dirty="0"/>
          </a:p>
        </p:txBody>
      </p:sp>
      <p:sp>
        <p:nvSpPr>
          <p:cNvPr id="4" name="Slide Number Placeholder 3"/>
          <p:cNvSpPr>
            <a:spLocks noGrp="1"/>
          </p:cNvSpPr>
          <p:nvPr>
            <p:ph type="sldNum" sz="quarter" idx="10"/>
          </p:nvPr>
        </p:nvSpPr>
        <p:spPr/>
        <p:txBody>
          <a:bodyPr/>
          <a:lstStyle/>
          <a:p>
            <a:fld id="{0837C88B-0ED6-4B9D-86AB-7EBFAE6FD922}" type="slidenum">
              <a:rPr lang="en-US" smtClean="0"/>
              <a:t>21</a:t>
            </a:fld>
            <a:endParaRPr lang="en-US"/>
          </a:p>
        </p:txBody>
      </p:sp>
    </p:spTree>
    <p:extLst>
      <p:ext uri="{BB962C8B-B14F-4D97-AF65-F5344CB8AC3E}">
        <p14:creationId xmlns:p14="http://schemas.microsoft.com/office/powerpoint/2010/main" val="392433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a:t>
            </a:r>
            <a:r>
              <a:rPr lang="en-US" baseline="0" dirty="0"/>
              <a:t> family was a different religion than you.</a:t>
            </a:r>
          </a:p>
          <a:p>
            <a:pPr marL="171450" indent="-171450">
              <a:buFont typeface="Arial" panose="020B0604020202020204" pitchFamily="34" charset="0"/>
              <a:buChar char="•"/>
            </a:pPr>
            <a:r>
              <a:rPr lang="en-US" baseline="0" dirty="0"/>
              <a:t>The family had a different child rearing outlook than you. </a:t>
            </a:r>
          </a:p>
          <a:p>
            <a:pPr marL="171450" indent="-171450">
              <a:buFont typeface="Arial" panose="020B0604020202020204" pitchFamily="34" charset="0"/>
              <a:buChar char="•"/>
            </a:pPr>
            <a:r>
              <a:rPr lang="en-US" baseline="0" dirty="0"/>
              <a:t>Everyone who has worked in this field has had these types of situations come up. Situations where you weren’t sure how to act or what the right thing to do is or whether you should say something or not. </a:t>
            </a:r>
            <a:endParaRPr lang="en-US" dirty="0"/>
          </a:p>
        </p:txBody>
      </p:sp>
      <p:sp>
        <p:nvSpPr>
          <p:cNvPr id="4" name="Slide Number Placeholder 3"/>
          <p:cNvSpPr>
            <a:spLocks noGrp="1"/>
          </p:cNvSpPr>
          <p:nvPr>
            <p:ph type="sldNum" sz="quarter" idx="10"/>
          </p:nvPr>
        </p:nvSpPr>
        <p:spPr/>
        <p:txBody>
          <a:bodyPr/>
          <a:lstStyle/>
          <a:p>
            <a:fld id="{0837C88B-0ED6-4B9D-86AB-7EBFAE6FD922}" type="slidenum">
              <a:rPr lang="en-US" smtClean="0"/>
              <a:t>3</a:t>
            </a:fld>
            <a:endParaRPr lang="en-US"/>
          </a:p>
        </p:txBody>
      </p:sp>
    </p:spTree>
    <p:extLst>
      <p:ext uri="{BB962C8B-B14F-4D97-AF65-F5344CB8AC3E}">
        <p14:creationId xmlns:p14="http://schemas.microsoft.com/office/powerpoint/2010/main" val="366440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Important to know</a:t>
            </a:r>
            <a:r>
              <a:rPr lang="en-US" baseline="0" dirty="0"/>
              <a:t> any legal issues related to your practice.</a:t>
            </a:r>
          </a:p>
          <a:p>
            <a:pPr marL="171450" indent="-171450">
              <a:buFont typeface="Arial" panose="020B0604020202020204" pitchFamily="34" charset="0"/>
              <a:buChar char="•"/>
            </a:pPr>
            <a:r>
              <a:rPr lang="en-US" baseline="0" dirty="0"/>
              <a:t>All mandatory reporters for child abuse/neglect. </a:t>
            </a:r>
          </a:p>
          <a:p>
            <a:pPr marL="171450" indent="-171450">
              <a:buFont typeface="Arial" panose="020B0604020202020204" pitchFamily="34" charset="0"/>
              <a:buChar char="•"/>
            </a:pPr>
            <a:r>
              <a:rPr lang="en-US" baseline="0" dirty="0"/>
              <a:t>What about suspected elder abuse? Varies by state. </a:t>
            </a:r>
          </a:p>
          <a:p>
            <a:pPr marL="171450" indent="-171450">
              <a:buFont typeface="Arial" panose="020B0604020202020204" pitchFamily="34" charset="0"/>
              <a:buChar char="•"/>
            </a:pPr>
            <a:r>
              <a:rPr lang="en-US" baseline="0" dirty="0"/>
              <a:t>Other issues like transportation of clients raise legal issues for agencies.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837C88B-0ED6-4B9D-86AB-7EBFAE6FD922}" type="slidenum">
              <a:rPr lang="en-US" smtClean="0"/>
              <a:t>22</a:t>
            </a:fld>
            <a:endParaRPr lang="en-US"/>
          </a:p>
        </p:txBody>
      </p:sp>
    </p:spTree>
    <p:extLst>
      <p:ext uri="{BB962C8B-B14F-4D97-AF65-F5344CB8AC3E}">
        <p14:creationId xmlns:p14="http://schemas.microsoft.com/office/powerpoint/2010/main" val="3316824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is the purpose of a Code of Ethics?</a:t>
            </a:r>
          </a:p>
          <a:p>
            <a:pPr marL="171450" indent="-171450">
              <a:buFont typeface="Arial" panose="020B0604020202020204" pitchFamily="34" charset="0"/>
              <a:buChar char="•"/>
            </a:pPr>
            <a:r>
              <a:rPr lang="en-US" dirty="0"/>
              <a:t>Defines professional behavior and expectations.</a:t>
            </a:r>
          </a:p>
          <a:p>
            <a:pPr marL="171450" indent="-171450">
              <a:buFont typeface="Arial" panose="020B0604020202020204" pitchFamily="34" charset="0"/>
              <a:buChar char="•"/>
            </a:pPr>
            <a:r>
              <a:rPr lang="en-US" dirty="0"/>
              <a:t>Can be a guide for how to act in</a:t>
            </a:r>
            <a:r>
              <a:rPr lang="en-US" baseline="0" dirty="0"/>
              <a:t> unsure situations.  </a:t>
            </a:r>
          </a:p>
        </p:txBody>
      </p:sp>
      <p:sp>
        <p:nvSpPr>
          <p:cNvPr id="4" name="Slide Number Placeholder 3"/>
          <p:cNvSpPr>
            <a:spLocks noGrp="1"/>
          </p:cNvSpPr>
          <p:nvPr>
            <p:ph type="sldNum" sz="quarter" idx="10"/>
          </p:nvPr>
        </p:nvSpPr>
        <p:spPr/>
        <p:txBody>
          <a:bodyPr/>
          <a:lstStyle/>
          <a:p>
            <a:fld id="{0837C88B-0ED6-4B9D-86AB-7EBFAE6FD922}" type="slidenum">
              <a:rPr lang="en-US" smtClean="0"/>
              <a:t>23</a:t>
            </a:fld>
            <a:endParaRPr lang="en-US"/>
          </a:p>
        </p:txBody>
      </p:sp>
    </p:spTree>
    <p:extLst>
      <p:ext uri="{BB962C8B-B14F-4D97-AF65-F5344CB8AC3E}">
        <p14:creationId xmlns:p14="http://schemas.microsoft.com/office/powerpoint/2010/main" val="3763254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Because home</a:t>
            </a:r>
            <a:r>
              <a:rPr lang="en-US" baseline="0" dirty="0"/>
              <a:t> visitors are often made up of different professions, levels of education, and licensure, there is not Code of Ethics or Standards of Practice specifically for home visitors or parent educators</a:t>
            </a:r>
          </a:p>
          <a:p>
            <a:pPr marL="171450" indent="-171450">
              <a:buFont typeface="Arial" panose="020B0604020202020204" pitchFamily="34" charset="0"/>
              <a:buChar char="•"/>
            </a:pPr>
            <a:r>
              <a:rPr lang="en-US" baseline="0" dirty="0"/>
              <a:t>Other professional organization that are related to home visiting have developed their own. </a:t>
            </a:r>
          </a:p>
          <a:p>
            <a:pPr marL="171450" indent="-171450">
              <a:buFont typeface="Arial" panose="020B0604020202020204" pitchFamily="34" charset="0"/>
              <a:buChar char="•"/>
            </a:pPr>
            <a:r>
              <a:rPr lang="en-US" baseline="0" dirty="0"/>
              <a:t>It is a good idea to be familiar with the code of ethics of your specific professional organization.  </a:t>
            </a:r>
            <a:endParaRPr lang="en-US" dirty="0"/>
          </a:p>
        </p:txBody>
      </p:sp>
      <p:sp>
        <p:nvSpPr>
          <p:cNvPr id="4" name="Slide Number Placeholder 3"/>
          <p:cNvSpPr>
            <a:spLocks noGrp="1"/>
          </p:cNvSpPr>
          <p:nvPr>
            <p:ph type="sldNum" sz="quarter" idx="10"/>
          </p:nvPr>
        </p:nvSpPr>
        <p:spPr/>
        <p:txBody>
          <a:bodyPr/>
          <a:lstStyle/>
          <a:p>
            <a:fld id="{0837C88B-0ED6-4B9D-86AB-7EBFAE6FD922}" type="slidenum">
              <a:rPr lang="en-US" smtClean="0"/>
              <a:t>24</a:t>
            </a:fld>
            <a:endParaRPr lang="en-US"/>
          </a:p>
        </p:txBody>
      </p:sp>
    </p:spTree>
    <p:extLst>
      <p:ext uri="{BB962C8B-B14F-4D97-AF65-F5344CB8AC3E}">
        <p14:creationId xmlns:p14="http://schemas.microsoft.com/office/powerpoint/2010/main" val="3195476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a:t>
            </a:r>
            <a:r>
              <a:rPr lang="en-US" baseline="0" dirty="0"/>
              <a:t> must know your specific agency polices regarding your interaction with families.</a:t>
            </a:r>
          </a:p>
          <a:p>
            <a:pPr marL="171450" indent="-171450">
              <a:buFont typeface="Arial" panose="020B0604020202020204" pitchFamily="34" charset="0"/>
              <a:buChar char="•"/>
            </a:pPr>
            <a:r>
              <a:rPr lang="en-US" baseline="0" dirty="0"/>
              <a:t>Every agency may have different policies and guidelines for behavior in such areas as transporting families in your personal vehicle, social media, contact with families outside of work, accepting and receiving gifts, just to name a few. </a:t>
            </a:r>
          </a:p>
          <a:p>
            <a:pPr marL="171450" indent="-171450">
              <a:buFont typeface="Arial" panose="020B0604020202020204" pitchFamily="34" charset="0"/>
              <a:buChar char="•"/>
            </a:pPr>
            <a:r>
              <a:rPr lang="en-US" baseline="0" dirty="0"/>
              <a:t>You need to be familiar with these policies because you will be held accountable to maintaining them. </a:t>
            </a:r>
          </a:p>
          <a:p>
            <a:pPr marL="171450" indent="-171450">
              <a:buFont typeface="Arial" panose="020B0604020202020204" pitchFamily="34" charset="0"/>
              <a:buChar char="•"/>
            </a:pPr>
            <a:r>
              <a:rPr lang="en-US" baseline="0" dirty="0"/>
              <a:t>Many of these polices are put in place to protect both the employee and the families you serve. </a:t>
            </a:r>
            <a:endParaRPr lang="en-US" dirty="0"/>
          </a:p>
        </p:txBody>
      </p:sp>
      <p:sp>
        <p:nvSpPr>
          <p:cNvPr id="4" name="Slide Number Placeholder 3"/>
          <p:cNvSpPr>
            <a:spLocks noGrp="1"/>
          </p:cNvSpPr>
          <p:nvPr>
            <p:ph type="sldNum" sz="quarter" idx="10"/>
          </p:nvPr>
        </p:nvSpPr>
        <p:spPr/>
        <p:txBody>
          <a:bodyPr/>
          <a:lstStyle/>
          <a:p>
            <a:fld id="{0837C88B-0ED6-4B9D-86AB-7EBFAE6FD922}" type="slidenum">
              <a:rPr lang="en-US" smtClean="0"/>
              <a:t>25</a:t>
            </a:fld>
            <a:endParaRPr lang="en-US"/>
          </a:p>
        </p:txBody>
      </p:sp>
    </p:spTree>
    <p:extLst>
      <p:ext uri="{BB962C8B-B14F-4D97-AF65-F5344CB8AC3E}">
        <p14:creationId xmlns:p14="http://schemas.microsoft.com/office/powerpoint/2010/main" val="647833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all have issues</a:t>
            </a:r>
            <a:r>
              <a:rPr lang="en-US" baseline="0" dirty="0"/>
              <a:t> and behaviors that “push our buttons”…that serve as triggers. </a:t>
            </a:r>
          </a:p>
          <a:p>
            <a:pPr marL="171450" indent="-171450">
              <a:buFont typeface="Arial" panose="020B0604020202020204" pitchFamily="34" charset="0"/>
              <a:buChar char="•"/>
            </a:pPr>
            <a:r>
              <a:rPr lang="en-US" baseline="0" dirty="0"/>
              <a:t>Important to know what those are and “check” them at the door when working with a family. </a:t>
            </a:r>
          </a:p>
          <a:p>
            <a:pPr marL="171450" indent="-171450">
              <a:buFont typeface="Arial" panose="020B0604020202020204" pitchFamily="34" charset="0"/>
              <a:buChar char="•"/>
            </a:pPr>
            <a:r>
              <a:rPr lang="en-US" baseline="0" dirty="0"/>
              <a:t>Your “hot button” will get pushed at some point, its just a matter of when and by who. </a:t>
            </a:r>
            <a:endParaRPr lang="en-US" dirty="0"/>
          </a:p>
        </p:txBody>
      </p:sp>
      <p:sp>
        <p:nvSpPr>
          <p:cNvPr id="4" name="Slide Number Placeholder 3"/>
          <p:cNvSpPr>
            <a:spLocks noGrp="1"/>
          </p:cNvSpPr>
          <p:nvPr>
            <p:ph type="sldNum" sz="quarter" idx="10"/>
          </p:nvPr>
        </p:nvSpPr>
        <p:spPr/>
        <p:txBody>
          <a:bodyPr/>
          <a:lstStyle/>
          <a:p>
            <a:fld id="{0837C88B-0ED6-4B9D-86AB-7EBFAE6FD922}" type="slidenum">
              <a:rPr lang="en-US" smtClean="0"/>
              <a:t>26</a:t>
            </a:fld>
            <a:endParaRPr lang="en-US"/>
          </a:p>
        </p:txBody>
      </p:sp>
    </p:spTree>
    <p:extLst>
      <p:ext uri="{BB962C8B-B14F-4D97-AF65-F5344CB8AC3E}">
        <p14:creationId xmlns:p14="http://schemas.microsoft.com/office/powerpoint/2010/main" val="2221952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Reflective supervision is key to ethical</a:t>
            </a:r>
            <a:r>
              <a:rPr lang="en-US" baseline="0" dirty="0"/>
              <a:t> and professional practice. </a:t>
            </a:r>
          </a:p>
          <a:p>
            <a:pPr marL="171450" indent="-171450">
              <a:buFont typeface="Arial" panose="020B0604020202020204" pitchFamily="34" charset="0"/>
              <a:buChar char="•"/>
            </a:pPr>
            <a:r>
              <a:rPr lang="en-US" baseline="0" dirty="0"/>
              <a:t>Supportive and collaborative in nature.</a:t>
            </a:r>
          </a:p>
          <a:p>
            <a:pPr marL="171450" indent="-171450">
              <a:buFont typeface="Arial" panose="020B0604020202020204" pitchFamily="34" charset="0"/>
              <a:buChar char="•"/>
            </a:pPr>
            <a:r>
              <a:rPr lang="en-US" baseline="0" dirty="0"/>
              <a:t>Active listening and thoughtful questioning by both supervisor and staff member. </a:t>
            </a:r>
          </a:p>
          <a:p>
            <a:pPr marL="171450" indent="-171450">
              <a:buFont typeface="Arial" panose="020B0604020202020204" pitchFamily="34" charset="0"/>
              <a:buChar char="•"/>
            </a:pPr>
            <a:r>
              <a:rPr lang="en-US" baseline="0" dirty="0"/>
              <a:t>Reflective supervision is a process built on a foundation of trust and acceptance over time. </a:t>
            </a:r>
          </a:p>
          <a:p>
            <a:pPr marL="171450" indent="-171450">
              <a:buFont typeface="Arial" panose="020B0604020202020204" pitchFamily="34" charset="0"/>
              <a:buChar char="•"/>
            </a:pPr>
            <a:r>
              <a:rPr lang="en-US" baseline="0" dirty="0"/>
              <a:t>This is the place to discuss your “hot buttons” issues or situations that you find challenging. </a:t>
            </a:r>
            <a:endParaRPr lang="en-US" dirty="0"/>
          </a:p>
        </p:txBody>
      </p:sp>
      <p:sp>
        <p:nvSpPr>
          <p:cNvPr id="4" name="Slide Number Placeholder 3"/>
          <p:cNvSpPr>
            <a:spLocks noGrp="1"/>
          </p:cNvSpPr>
          <p:nvPr>
            <p:ph type="sldNum" sz="quarter" idx="10"/>
          </p:nvPr>
        </p:nvSpPr>
        <p:spPr/>
        <p:txBody>
          <a:bodyPr/>
          <a:lstStyle/>
          <a:p>
            <a:fld id="{0837C88B-0ED6-4B9D-86AB-7EBFAE6FD922}" type="slidenum">
              <a:rPr lang="en-US" smtClean="0"/>
              <a:t>27</a:t>
            </a:fld>
            <a:endParaRPr lang="en-US"/>
          </a:p>
        </p:txBody>
      </p:sp>
    </p:spTree>
    <p:extLst>
      <p:ext uri="{BB962C8B-B14F-4D97-AF65-F5344CB8AC3E}">
        <p14:creationId xmlns:p14="http://schemas.microsoft.com/office/powerpoint/2010/main" val="3555191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there is a strong conflict between what we are asked to do and what we feel we </a:t>
            </a:r>
            <a:r>
              <a:rPr lang="en-US" i="1" dirty="0"/>
              <a:t>should</a:t>
            </a:r>
            <a:r>
              <a:rPr lang="en-US" i="0" baseline="0" dirty="0"/>
              <a:t> do, it is tempting to use rationalization to justify our actions.</a:t>
            </a:r>
          </a:p>
          <a:p>
            <a:pPr marL="171450" indent="-171450">
              <a:buFont typeface="Arial" panose="020B0604020202020204" pitchFamily="34" charset="0"/>
              <a:buChar char="•"/>
            </a:pPr>
            <a:r>
              <a:rPr lang="en-US" i="0" baseline="0" dirty="0"/>
              <a:t>We do this frequently…its okay to speed when I’m just going with the traffic or its okay to go through the red light because no one is around.</a:t>
            </a:r>
          </a:p>
          <a:p>
            <a:pPr marL="171450" indent="-171450">
              <a:buFont typeface="Arial" panose="020B0604020202020204" pitchFamily="34" charset="0"/>
              <a:buChar char="•"/>
            </a:pPr>
            <a:r>
              <a:rPr lang="en-US" i="0" baseline="0" dirty="0"/>
              <a:t>It should be a red flag when we start to do this with our work life…Its okay because everyone is doing it…my intentions were good…no one got hurt…the agency will never know…its okay to cut corners because I’m really busy. </a:t>
            </a:r>
            <a:endParaRPr lang="en-US" dirty="0"/>
          </a:p>
        </p:txBody>
      </p:sp>
      <p:sp>
        <p:nvSpPr>
          <p:cNvPr id="4" name="Slide Number Placeholder 3"/>
          <p:cNvSpPr>
            <a:spLocks noGrp="1"/>
          </p:cNvSpPr>
          <p:nvPr>
            <p:ph type="sldNum" sz="quarter" idx="10"/>
          </p:nvPr>
        </p:nvSpPr>
        <p:spPr/>
        <p:txBody>
          <a:bodyPr/>
          <a:lstStyle/>
          <a:p>
            <a:fld id="{0837C88B-0ED6-4B9D-86AB-7EBFAE6FD922}" type="slidenum">
              <a:rPr lang="en-US" smtClean="0"/>
              <a:t>28</a:t>
            </a:fld>
            <a:endParaRPr lang="en-US"/>
          </a:p>
        </p:txBody>
      </p:sp>
    </p:spTree>
    <p:extLst>
      <p:ext uri="{BB962C8B-B14F-4D97-AF65-F5344CB8AC3E}">
        <p14:creationId xmlns:p14="http://schemas.microsoft.com/office/powerpoint/2010/main" val="1309156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faced</a:t>
            </a:r>
            <a:r>
              <a:rPr lang="en-US" baseline="0" dirty="0"/>
              <a:t> with a dilemma about how to behave, whether to do something for your client or not, important to start with these questions.</a:t>
            </a:r>
          </a:p>
          <a:p>
            <a:pPr marL="171450" indent="-171450">
              <a:buFont typeface="Arial" panose="020B0604020202020204" pitchFamily="34" charset="0"/>
              <a:buChar char="•"/>
            </a:pPr>
            <a:r>
              <a:rPr lang="en-US" baseline="0" dirty="0"/>
              <a:t>Laws about it? Agency policies about it? Consult your supervisor?</a:t>
            </a:r>
          </a:p>
          <a:p>
            <a:pPr marL="171450" indent="-171450">
              <a:buFont typeface="Arial" panose="020B0604020202020204" pitchFamily="34" charset="0"/>
              <a:buChar char="•"/>
            </a:pPr>
            <a:r>
              <a:rPr lang="en-US" baseline="0" dirty="0"/>
              <a:t>What is in the best interest of the family? </a:t>
            </a:r>
          </a:p>
          <a:p>
            <a:pPr marL="171450" indent="-171450">
              <a:buFont typeface="Arial" panose="020B0604020202020204" pitchFamily="34" charset="0"/>
              <a:buChar char="•"/>
            </a:pPr>
            <a:r>
              <a:rPr lang="en-US" baseline="0" dirty="0"/>
              <a:t>What is the ultimate goal?</a:t>
            </a:r>
          </a:p>
          <a:p>
            <a:pPr marL="171450" indent="-171450">
              <a:buFont typeface="Arial" panose="020B0604020202020204" pitchFamily="34" charset="0"/>
              <a:buChar char="•"/>
            </a:pPr>
            <a:r>
              <a:rPr lang="en-US" baseline="0" dirty="0"/>
              <a:t>Often overlooked…would I do this for every family? </a:t>
            </a:r>
            <a:endParaRPr lang="en-US" dirty="0"/>
          </a:p>
        </p:txBody>
      </p:sp>
      <p:sp>
        <p:nvSpPr>
          <p:cNvPr id="4" name="Slide Number Placeholder 3"/>
          <p:cNvSpPr>
            <a:spLocks noGrp="1"/>
          </p:cNvSpPr>
          <p:nvPr>
            <p:ph type="sldNum" sz="quarter" idx="10"/>
          </p:nvPr>
        </p:nvSpPr>
        <p:spPr/>
        <p:txBody>
          <a:bodyPr/>
          <a:lstStyle/>
          <a:p>
            <a:fld id="{0837C88B-0ED6-4B9D-86AB-7EBFAE6FD922}" type="slidenum">
              <a:rPr lang="en-US" smtClean="0"/>
              <a:t>29</a:t>
            </a:fld>
            <a:endParaRPr lang="en-US"/>
          </a:p>
        </p:txBody>
      </p:sp>
    </p:spTree>
    <p:extLst>
      <p:ext uri="{BB962C8B-B14F-4D97-AF65-F5344CB8AC3E}">
        <p14:creationId xmlns:p14="http://schemas.microsoft.com/office/powerpoint/2010/main" val="3705401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Are these the characteristics</a:t>
            </a:r>
            <a:r>
              <a:rPr lang="en-US" baseline="0" dirty="0"/>
              <a:t> of a home visitor/parent educator or a friend?</a:t>
            </a:r>
          </a:p>
          <a:p>
            <a:pPr marL="171450" indent="-171450">
              <a:buFont typeface="Arial" panose="020B0604020202020204" pitchFamily="34" charset="0"/>
              <a:buChar char="•"/>
            </a:pPr>
            <a:r>
              <a:rPr lang="en-US" baseline="0" dirty="0"/>
              <a:t>Is this a personal or professional relationship? </a:t>
            </a:r>
            <a:endParaRPr lang="en-US" dirty="0"/>
          </a:p>
        </p:txBody>
      </p:sp>
      <p:sp>
        <p:nvSpPr>
          <p:cNvPr id="4" name="Slide Number Placeholder 3"/>
          <p:cNvSpPr>
            <a:spLocks noGrp="1"/>
          </p:cNvSpPr>
          <p:nvPr>
            <p:ph type="sldNum" sz="quarter" idx="10"/>
          </p:nvPr>
        </p:nvSpPr>
        <p:spPr/>
        <p:txBody>
          <a:bodyPr/>
          <a:lstStyle/>
          <a:p>
            <a:fld id="{0837C88B-0ED6-4B9D-86AB-7EBFAE6FD922}" type="slidenum">
              <a:rPr lang="en-US" smtClean="0"/>
              <a:t>5</a:t>
            </a:fld>
            <a:endParaRPr lang="en-US"/>
          </a:p>
        </p:txBody>
      </p:sp>
    </p:spTree>
    <p:extLst>
      <p:ext uri="{BB962C8B-B14F-4D97-AF65-F5344CB8AC3E}">
        <p14:creationId xmlns:p14="http://schemas.microsoft.com/office/powerpoint/2010/main" val="233685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about these characteristics?</a:t>
            </a:r>
            <a:r>
              <a:rPr lang="en-US" baseline="0" dirty="0"/>
              <a:t> It’s less obvious whether this is describing a friend or a professional relationship.</a:t>
            </a:r>
            <a:endParaRPr lang="en-US" dirty="0"/>
          </a:p>
          <a:p>
            <a:pPr marL="171450" indent="-171450">
              <a:buFont typeface="Arial" panose="020B0604020202020204" pitchFamily="34" charset="0"/>
              <a:buChar char="•"/>
            </a:pPr>
            <a:r>
              <a:rPr lang="en-US" dirty="0"/>
              <a:t>These characteristics</a:t>
            </a:r>
            <a:r>
              <a:rPr lang="en-US" baseline="0" dirty="0"/>
              <a:t> occur in the relationships with your families, right?</a:t>
            </a:r>
            <a:endParaRPr lang="en-US" dirty="0"/>
          </a:p>
          <a:p>
            <a:pPr marL="171450" indent="-171450">
              <a:buFont typeface="Arial" panose="020B0604020202020204" pitchFamily="34" charset="0"/>
              <a:buChar char="•"/>
            </a:pPr>
            <a:r>
              <a:rPr lang="en-US" dirty="0"/>
              <a:t>Similarities to friendships</a:t>
            </a:r>
          </a:p>
        </p:txBody>
      </p:sp>
      <p:sp>
        <p:nvSpPr>
          <p:cNvPr id="4" name="Slide Number Placeholder 3"/>
          <p:cNvSpPr>
            <a:spLocks noGrp="1"/>
          </p:cNvSpPr>
          <p:nvPr>
            <p:ph type="sldNum" sz="quarter" idx="10"/>
          </p:nvPr>
        </p:nvSpPr>
        <p:spPr/>
        <p:txBody>
          <a:bodyPr/>
          <a:lstStyle/>
          <a:p>
            <a:fld id="{0837C88B-0ED6-4B9D-86AB-7EBFAE6FD922}" type="slidenum">
              <a:rPr lang="en-US" smtClean="0"/>
              <a:t>6</a:t>
            </a:fld>
            <a:endParaRPr lang="en-US"/>
          </a:p>
        </p:txBody>
      </p:sp>
    </p:spTree>
    <p:extLst>
      <p:ext uri="{BB962C8B-B14F-4D97-AF65-F5344CB8AC3E}">
        <p14:creationId xmlns:p14="http://schemas.microsoft.com/office/powerpoint/2010/main" val="146037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a:t>
            </a:r>
            <a:r>
              <a:rPr lang="en-US" baseline="0" dirty="0"/>
              <a:t> going further, it will be helpful to look at some of the terms and definitions commonly used in the area of ethics and boundaries.</a:t>
            </a:r>
          </a:p>
          <a:p>
            <a:pPr marL="171450" indent="-171450">
              <a:buFont typeface="Arial" panose="020B0604020202020204" pitchFamily="34" charset="0"/>
              <a:buChar char="•"/>
            </a:pPr>
            <a:r>
              <a:rPr lang="en-US" baseline="0" dirty="0"/>
              <a:t>What do you think of when you see these terms? </a:t>
            </a:r>
          </a:p>
          <a:p>
            <a:pPr marL="171450" indent="-171450">
              <a:buFont typeface="Arial" panose="020B0604020202020204" pitchFamily="34" charset="0"/>
              <a:buChar char="•"/>
            </a:pPr>
            <a:r>
              <a:rPr lang="en-US" dirty="0"/>
              <a:t>Do they mean the same things?</a:t>
            </a:r>
            <a:r>
              <a:rPr lang="en-US" baseline="0" dirty="0"/>
              <a:t> Different things? </a:t>
            </a:r>
            <a:endParaRPr lang="en-US" dirty="0"/>
          </a:p>
        </p:txBody>
      </p:sp>
      <p:sp>
        <p:nvSpPr>
          <p:cNvPr id="4" name="Slide Number Placeholder 3"/>
          <p:cNvSpPr>
            <a:spLocks noGrp="1"/>
          </p:cNvSpPr>
          <p:nvPr>
            <p:ph type="sldNum" sz="quarter" idx="10"/>
          </p:nvPr>
        </p:nvSpPr>
        <p:spPr/>
        <p:txBody>
          <a:bodyPr/>
          <a:lstStyle/>
          <a:p>
            <a:fld id="{0837C88B-0ED6-4B9D-86AB-7EBFAE6FD922}" type="slidenum">
              <a:rPr lang="en-US" smtClean="0"/>
              <a:t>7</a:t>
            </a:fld>
            <a:endParaRPr lang="en-US"/>
          </a:p>
        </p:txBody>
      </p:sp>
    </p:spTree>
    <p:extLst>
      <p:ext uri="{BB962C8B-B14F-4D97-AF65-F5344CB8AC3E}">
        <p14:creationId xmlns:p14="http://schemas.microsoft.com/office/powerpoint/2010/main" val="3993395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Values can be influenced by our family, friends, education, culture, media, religion, among other things. </a:t>
            </a:r>
            <a:endParaRPr lang="en-US" dirty="0"/>
          </a:p>
        </p:txBody>
      </p:sp>
      <p:sp>
        <p:nvSpPr>
          <p:cNvPr id="4" name="Slide Number Placeholder 3"/>
          <p:cNvSpPr>
            <a:spLocks noGrp="1"/>
          </p:cNvSpPr>
          <p:nvPr>
            <p:ph type="sldNum" sz="quarter" idx="10"/>
          </p:nvPr>
        </p:nvSpPr>
        <p:spPr/>
        <p:txBody>
          <a:bodyPr/>
          <a:lstStyle/>
          <a:p>
            <a:fld id="{0837C88B-0ED6-4B9D-86AB-7EBFAE6FD922}" type="slidenum">
              <a:rPr lang="en-US" smtClean="0"/>
              <a:t>8</a:t>
            </a:fld>
            <a:endParaRPr lang="en-US"/>
          </a:p>
        </p:txBody>
      </p:sp>
    </p:spTree>
    <p:extLst>
      <p:ext uri="{BB962C8B-B14F-4D97-AF65-F5344CB8AC3E}">
        <p14:creationId xmlns:p14="http://schemas.microsoft.com/office/powerpoint/2010/main" val="153514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Morals</a:t>
            </a:r>
            <a:r>
              <a:rPr lang="en-US" baseline="0" dirty="0"/>
              <a:t> are specific types of values.</a:t>
            </a:r>
          </a:p>
          <a:p>
            <a:pPr marL="171450" indent="-171450">
              <a:buFont typeface="Arial" panose="020B0604020202020204" pitchFamily="34" charset="0"/>
              <a:buChar char="•"/>
            </a:pPr>
            <a:r>
              <a:rPr lang="en-US" baseline="0" dirty="0"/>
              <a:t>Often come from a structure outside the individual, like the government, faith-based institutions, or the society where we live. </a:t>
            </a:r>
          </a:p>
          <a:p>
            <a:pPr marL="171450" indent="-171450">
              <a:buFont typeface="Arial" panose="020B0604020202020204" pitchFamily="34" charset="0"/>
              <a:buChar char="•"/>
            </a:pPr>
            <a:r>
              <a:rPr lang="en-US" baseline="0" dirty="0"/>
              <a:t>Often things we are most uncomfortable discussing in the workplace or with people we don’t know well due to a fear of offending someone. </a:t>
            </a:r>
            <a:endParaRPr lang="en-US" dirty="0"/>
          </a:p>
        </p:txBody>
      </p:sp>
      <p:sp>
        <p:nvSpPr>
          <p:cNvPr id="4" name="Slide Number Placeholder 3"/>
          <p:cNvSpPr>
            <a:spLocks noGrp="1"/>
          </p:cNvSpPr>
          <p:nvPr>
            <p:ph type="sldNum" sz="quarter" idx="10"/>
          </p:nvPr>
        </p:nvSpPr>
        <p:spPr/>
        <p:txBody>
          <a:bodyPr/>
          <a:lstStyle/>
          <a:p>
            <a:fld id="{0837C88B-0ED6-4B9D-86AB-7EBFAE6FD922}" type="slidenum">
              <a:rPr lang="en-US" smtClean="0"/>
              <a:t>9</a:t>
            </a:fld>
            <a:endParaRPr lang="en-US"/>
          </a:p>
        </p:txBody>
      </p:sp>
    </p:spTree>
    <p:extLst>
      <p:ext uri="{BB962C8B-B14F-4D97-AF65-F5344CB8AC3E}">
        <p14:creationId xmlns:p14="http://schemas.microsoft.com/office/powerpoint/2010/main" val="2976732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Ethics seek well reasoned accounts of what should be good and right behaviors. </a:t>
            </a:r>
          </a:p>
          <a:p>
            <a:pPr marL="171450" indent="-171450">
              <a:buFont typeface="Arial" panose="020B0604020202020204" pitchFamily="34" charset="0"/>
              <a:buChar char="•"/>
            </a:pPr>
            <a:r>
              <a:rPr lang="en-US" dirty="0"/>
              <a:t>We say someone is acting ethically when they</a:t>
            </a:r>
            <a:r>
              <a:rPr lang="en-US" baseline="0" dirty="0"/>
              <a:t> act in a way that follows ethical principles that reasonable people would accept as guides for decision making and behavior.</a:t>
            </a:r>
          </a:p>
          <a:p>
            <a:pPr marL="171450" indent="-171450">
              <a:buFont typeface="Arial" panose="020B0604020202020204" pitchFamily="34" charset="0"/>
              <a:buChar char="•"/>
            </a:pPr>
            <a:r>
              <a:rPr lang="en-US" baseline="0" dirty="0"/>
              <a:t>Ethics is a field that is alive and evolving. Experience and events shape what a society might view as ethical. </a:t>
            </a:r>
          </a:p>
          <a:p>
            <a:pPr marL="171450" indent="-171450">
              <a:buFont typeface="Arial" panose="020B0604020202020204" pitchFamily="34" charset="0"/>
              <a:buChar char="•"/>
            </a:pPr>
            <a:r>
              <a:rPr lang="en-US" baseline="0" dirty="0"/>
              <a:t>Right to die legislation or stopping medical treatment are examples of current issues related to ethics and ethical decision making. </a:t>
            </a:r>
          </a:p>
          <a:p>
            <a:pPr marL="171450" indent="-171450">
              <a:buFont typeface="Arial" panose="020B0604020202020204" pitchFamily="34" charset="0"/>
              <a:buChar char="•"/>
            </a:pPr>
            <a:r>
              <a:rPr lang="en-US" baseline="0" dirty="0"/>
              <a:t>Lots of different types of organizations have an ethics board or ethics committee, especially hospitals and medical groups. These committees are consulted when an ethical issue or decision needs to be made. They help those involved to make difficult decisions where the “right” path isn’t always clear or there is no “right” path. </a:t>
            </a:r>
          </a:p>
        </p:txBody>
      </p:sp>
      <p:sp>
        <p:nvSpPr>
          <p:cNvPr id="4" name="Slide Number Placeholder 3"/>
          <p:cNvSpPr>
            <a:spLocks noGrp="1"/>
          </p:cNvSpPr>
          <p:nvPr>
            <p:ph type="sldNum" sz="quarter" idx="10"/>
          </p:nvPr>
        </p:nvSpPr>
        <p:spPr/>
        <p:txBody>
          <a:bodyPr/>
          <a:lstStyle/>
          <a:p>
            <a:fld id="{0837C88B-0ED6-4B9D-86AB-7EBFAE6FD922}" type="slidenum">
              <a:rPr lang="en-US" smtClean="0"/>
              <a:t>10</a:t>
            </a:fld>
            <a:endParaRPr lang="en-US"/>
          </a:p>
        </p:txBody>
      </p:sp>
    </p:spTree>
    <p:extLst>
      <p:ext uri="{BB962C8B-B14F-4D97-AF65-F5344CB8AC3E}">
        <p14:creationId xmlns:p14="http://schemas.microsoft.com/office/powerpoint/2010/main" val="3850769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types</a:t>
            </a:r>
            <a:r>
              <a:rPr lang="en-US" baseline="0" dirty="0"/>
              <a:t> of issues come up often and we need to be prepared to deal with them. </a:t>
            </a:r>
            <a:endParaRPr lang="en-US" dirty="0"/>
          </a:p>
          <a:p>
            <a:pPr marL="171450" indent="-171450">
              <a:buFont typeface="Arial" panose="020B0604020202020204" pitchFamily="34" charset="0"/>
              <a:buChar char="•"/>
            </a:pPr>
            <a:r>
              <a:rPr lang="en-US" dirty="0"/>
              <a:t>Important</a:t>
            </a:r>
            <a:r>
              <a:rPr lang="en-US" baseline="0" dirty="0"/>
              <a:t> to note that there are often no right or wrong answers to many ethical or boundary related issues.</a:t>
            </a:r>
          </a:p>
          <a:p>
            <a:pPr marL="171450" indent="-171450">
              <a:buFont typeface="Arial" panose="020B0604020202020204" pitchFamily="34" charset="0"/>
              <a:buChar char="•"/>
            </a:pPr>
            <a:r>
              <a:rPr lang="en-US" baseline="0" dirty="0"/>
              <a:t>Many factors influence how we behave and what we do in specific unclear situations.</a:t>
            </a:r>
            <a:endParaRPr lang="en-US" dirty="0"/>
          </a:p>
        </p:txBody>
      </p:sp>
      <p:sp>
        <p:nvSpPr>
          <p:cNvPr id="4" name="Slide Number Placeholder 3"/>
          <p:cNvSpPr>
            <a:spLocks noGrp="1"/>
          </p:cNvSpPr>
          <p:nvPr>
            <p:ph type="sldNum" sz="quarter" idx="10"/>
          </p:nvPr>
        </p:nvSpPr>
        <p:spPr/>
        <p:txBody>
          <a:bodyPr/>
          <a:lstStyle/>
          <a:p>
            <a:fld id="{0837C88B-0ED6-4B9D-86AB-7EBFAE6FD922}" type="slidenum">
              <a:rPr lang="en-US" smtClean="0"/>
              <a:t>11</a:t>
            </a:fld>
            <a:endParaRPr lang="en-US"/>
          </a:p>
        </p:txBody>
      </p:sp>
    </p:spTree>
    <p:extLst>
      <p:ext uri="{BB962C8B-B14F-4D97-AF65-F5344CB8AC3E}">
        <p14:creationId xmlns:p14="http://schemas.microsoft.com/office/powerpoint/2010/main" val="717935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
            <a:ext cx="9144000" cy="3586779"/>
          </a:xfrm>
          <a:prstGeom prst="rect">
            <a:avLst/>
          </a:prstGeom>
          <a:solidFill>
            <a:schemeClr val="accent2"/>
          </a:solidFill>
          <a:ln w="571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ook"/>
            </a:endParaRPr>
          </a:p>
        </p:txBody>
      </p:sp>
      <p:sp>
        <p:nvSpPr>
          <p:cNvPr id="2" name="Title 1"/>
          <p:cNvSpPr>
            <a:spLocks noGrp="1"/>
          </p:cNvSpPr>
          <p:nvPr>
            <p:ph type="ctrTitle"/>
          </p:nvPr>
        </p:nvSpPr>
        <p:spPr>
          <a:xfrm>
            <a:off x="685800" y="2446508"/>
            <a:ext cx="7772400" cy="1102519"/>
          </a:xfrm>
        </p:spPr>
        <p:txBody>
          <a:bodyPr anchor="b">
            <a:normAutofit/>
          </a:bodyPr>
          <a:lstStyle>
            <a:lvl1pPr algn="l">
              <a:defRPr sz="4000">
                <a:solidFill>
                  <a:srgbClr val="FFFFFF"/>
                </a:solidFill>
                <a:latin typeface="Avenir LT Pro 45 Book" panose="020B0502020203020204" pitchFamily="34" charset="0"/>
                <a:cs typeface="Avenir LT Pro 45 Book" panose="020B0502020203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629527"/>
            <a:ext cx="7772400" cy="476688"/>
          </a:xfrm>
        </p:spPr>
        <p:txBody>
          <a:bodyPr anchor="t">
            <a:normAutofit/>
          </a:bodyPr>
          <a:lstStyle>
            <a:lvl1pPr marL="0" indent="0" algn="l">
              <a:buNone/>
              <a:defRPr sz="2400">
                <a:solidFill>
                  <a:schemeClr val="tx2"/>
                </a:solidFill>
                <a:latin typeface="Avenir LT Pro 45 Book" panose="020B0502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4318395"/>
            <a:ext cx="1828800" cy="570957"/>
          </a:xfrm>
          <a:prstGeom prst="rect">
            <a:avLst/>
          </a:prstGeom>
        </p:spPr>
      </p:pic>
    </p:spTree>
    <p:extLst>
      <p:ext uri="{BB962C8B-B14F-4D97-AF65-F5344CB8AC3E}">
        <p14:creationId xmlns:p14="http://schemas.microsoft.com/office/powerpoint/2010/main" val="3396795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accent2"/>
                </a:solidFill>
                <a:latin typeface="Avenir LT Pro 45 Book" panose="020B0502020203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Avenir LT Pro 45 Book" panose="020B0502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5" name="Straight Connector 4"/>
          <p:cNvCxnSpPr/>
          <p:nvPr userDrawn="1"/>
        </p:nvCxnSpPr>
        <p:spPr>
          <a:xfrm>
            <a:off x="722313" y="3305175"/>
            <a:ext cx="7772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13" y="4640655"/>
            <a:ext cx="1143000" cy="356844"/>
          </a:xfrm>
          <a:prstGeom prst="rect">
            <a:avLst/>
          </a:prstGeom>
        </p:spPr>
      </p:pic>
    </p:spTree>
    <p:extLst>
      <p:ext uri="{BB962C8B-B14F-4D97-AF65-F5344CB8AC3E}">
        <p14:creationId xmlns:p14="http://schemas.microsoft.com/office/powerpoint/2010/main" val="227422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rgbClr val="63B1BC"/>
                </a:solidFill>
                <a:latin typeface="Avenir LT Pro 45 Book" panose="020B0502020203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Avenir LT Pro 45 Book" panose="020B0502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5" name="Straight Connector 4"/>
          <p:cNvCxnSpPr/>
          <p:nvPr userDrawn="1"/>
        </p:nvCxnSpPr>
        <p:spPr>
          <a:xfrm>
            <a:off x="722313" y="3305175"/>
            <a:ext cx="7772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13" y="4669828"/>
            <a:ext cx="1143000" cy="356844"/>
          </a:xfrm>
          <a:prstGeom prst="rect">
            <a:avLst/>
          </a:prstGeom>
        </p:spPr>
      </p:pic>
    </p:spTree>
    <p:extLst>
      <p:ext uri="{BB962C8B-B14F-4D97-AF65-F5344CB8AC3E}">
        <p14:creationId xmlns:p14="http://schemas.microsoft.com/office/powerpoint/2010/main" val="2680446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LT Pro 45 Book" panose="020B0502020203020204" pitchFamily="34" charset="0"/>
              </a:defRPr>
            </a:lvl1pPr>
          </a:lstStyle>
          <a:p>
            <a:r>
              <a:rPr lang="en-US"/>
              <a:t>Click to edit Master title style</a:t>
            </a:r>
            <a:endParaRPr lang="en-US" dirty="0"/>
          </a:p>
        </p:txBody>
      </p:sp>
      <p:sp>
        <p:nvSpPr>
          <p:cNvPr id="8" name="Text Placeholder 13"/>
          <p:cNvSpPr>
            <a:spLocks noGrp="1"/>
          </p:cNvSpPr>
          <p:nvPr>
            <p:ph type="body" sz="quarter" idx="13" hasCustomPrompt="1"/>
          </p:nvPr>
        </p:nvSpPr>
        <p:spPr>
          <a:xfrm>
            <a:off x="1643037" y="4760204"/>
            <a:ext cx="1423529" cy="339328"/>
          </a:xfrm>
          <a:ln>
            <a:noFill/>
          </a:ln>
        </p:spPr>
        <p:txBody>
          <a:bodyPr anchor="b">
            <a:noAutofit/>
          </a:bodyPr>
          <a:lstStyle>
            <a:lvl1pPr marL="0" indent="0">
              <a:buFontTx/>
              <a:buNone/>
              <a:defRPr sz="800" baseline="0">
                <a:solidFill>
                  <a:schemeClr val="accent2"/>
                </a:solidFill>
                <a:latin typeface="Avenir LT Pro 45 Book" panose="020B0502020203020204" pitchFamily="34" charset="0"/>
                <a:cs typeface="Avenir LT Pro 45 Book" panose="020B0502020203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sz="800" dirty="0"/>
              <a:t>STRONGER FAMILIES,</a:t>
            </a:r>
          </a:p>
          <a:p>
            <a:pPr lvl="0"/>
            <a:r>
              <a:rPr lang="en-US" sz="800" dirty="0"/>
              <a:t>TODAY &amp; TOMORROW.</a:t>
            </a:r>
            <a:endParaRPr lang="en-US" dirty="0"/>
          </a:p>
        </p:txBody>
      </p:sp>
      <p:pic>
        <p:nvPicPr>
          <p:cNvPr id="9" name="Picture 8"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Tree>
    <p:extLst>
      <p:ext uri="{BB962C8B-B14F-4D97-AF65-F5344CB8AC3E}">
        <p14:creationId xmlns:p14="http://schemas.microsoft.com/office/powerpoint/2010/main" val="2353155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13"/>
          <p:cNvSpPr>
            <a:spLocks noGrp="1"/>
          </p:cNvSpPr>
          <p:nvPr>
            <p:ph type="body" sz="quarter" idx="13" hasCustomPrompt="1"/>
          </p:nvPr>
        </p:nvSpPr>
        <p:spPr>
          <a:xfrm>
            <a:off x="1643037" y="4760204"/>
            <a:ext cx="1423529" cy="339328"/>
          </a:xfrm>
          <a:ln>
            <a:noFill/>
          </a:ln>
        </p:spPr>
        <p:txBody>
          <a:bodyPr anchor="b">
            <a:noAutofit/>
          </a:bodyPr>
          <a:lstStyle>
            <a:lvl1pPr marL="0" indent="0">
              <a:buFontTx/>
              <a:buNone/>
              <a:defRPr sz="800" baseline="0">
                <a:solidFill>
                  <a:schemeClr val="accent2"/>
                </a:solidFill>
                <a:latin typeface="Avenir LT Pro 45 Book" panose="020B0502020203020204" pitchFamily="34" charset="0"/>
                <a:cs typeface="Avenir LT Pro 45 Book" panose="020B0502020203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sz="800" dirty="0"/>
              <a:t>STRONGER FAMILIES,</a:t>
            </a:r>
          </a:p>
          <a:p>
            <a:pPr lvl="0"/>
            <a:r>
              <a:rPr lang="en-US" sz="800" dirty="0"/>
              <a:t>TODAY &amp; TOMORROW.</a:t>
            </a:r>
            <a:endParaRPr lang="en-US" dirty="0"/>
          </a:p>
        </p:txBody>
      </p:sp>
      <p:pic>
        <p:nvPicPr>
          <p:cNvPr id="8" name="Picture 7"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Tree>
    <p:extLst>
      <p:ext uri="{BB962C8B-B14F-4D97-AF65-F5344CB8AC3E}">
        <p14:creationId xmlns:p14="http://schemas.microsoft.com/office/powerpoint/2010/main" val="66403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atin typeface="Avenir LT Pro 45 Book" panose="020B0502020203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04789"/>
            <a:ext cx="5111750" cy="4389835"/>
          </a:xfrm>
        </p:spPr>
        <p:txBody>
          <a:bodyPr/>
          <a:lstStyle>
            <a:lvl1pPr>
              <a:defRPr sz="3200">
                <a:latin typeface="Avenir LT Pro 45 Book" panose="020B0502020203020204" pitchFamily="34" charset="0"/>
              </a:defRPr>
            </a:lvl1pPr>
            <a:lvl2pPr>
              <a:defRPr sz="2800">
                <a:latin typeface="Avenir LT Pro 45 Book" panose="020B0502020203020204" pitchFamily="34" charset="0"/>
              </a:defRPr>
            </a:lvl2pPr>
            <a:lvl3pPr>
              <a:defRPr sz="2400">
                <a:latin typeface="Avenir LT Pro 45 Book" panose="020B0502020203020204" pitchFamily="34" charset="0"/>
              </a:defRPr>
            </a:lvl3pPr>
            <a:lvl4pPr>
              <a:defRPr sz="2000">
                <a:latin typeface="Avenir LT Pro 45 Book" panose="020B0502020203020204" pitchFamily="34" charset="0"/>
              </a:defRPr>
            </a:lvl4pPr>
            <a:lvl5pPr>
              <a:defRPr sz="2000">
                <a:latin typeface="Avenir LT Pro 45 Book" panose="020B0502020203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atin typeface="Avenir LT Pro 45 Book" panose="020B0502020203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lvl1pPr>
              <a:defRPr>
                <a:latin typeface="Avenir LT Pro 45 Book" panose="020B0502020203020204" pitchFamily="34" charset="0"/>
              </a:defRPr>
            </a:lvl1pPr>
          </a:lstStyle>
          <a:p>
            <a:fld id="{001E267F-7AFC-4A4B-9437-F701AFCDEFAC}" type="slidenum">
              <a:rPr lang="en-US" smtClean="0"/>
              <a:pPr/>
              <a:t>‹#›</a:t>
            </a:fld>
            <a:endParaRPr lang="en-US"/>
          </a:p>
        </p:txBody>
      </p:sp>
      <p:sp>
        <p:nvSpPr>
          <p:cNvPr id="10" name="Text Placeholder 13"/>
          <p:cNvSpPr>
            <a:spLocks noGrp="1"/>
          </p:cNvSpPr>
          <p:nvPr>
            <p:ph type="body" sz="quarter" idx="13" hasCustomPrompt="1"/>
          </p:nvPr>
        </p:nvSpPr>
        <p:spPr>
          <a:xfrm>
            <a:off x="1643037" y="4760204"/>
            <a:ext cx="1423529" cy="339328"/>
          </a:xfrm>
          <a:ln>
            <a:noFill/>
          </a:ln>
        </p:spPr>
        <p:txBody>
          <a:bodyPr anchor="b">
            <a:noAutofit/>
          </a:bodyPr>
          <a:lstStyle>
            <a:lvl1pPr marL="0" indent="0">
              <a:buFontTx/>
              <a:buNone/>
              <a:defRPr sz="800" baseline="0">
                <a:solidFill>
                  <a:schemeClr val="accent2"/>
                </a:solidFill>
                <a:latin typeface="Avenir LT Pro 45 Book" panose="020B0502020203020204" pitchFamily="34" charset="0"/>
                <a:cs typeface="Avenir LT Pro 45 Book" panose="020B0502020203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sz="800" dirty="0"/>
              <a:t>STRONGER FAMILIES,</a:t>
            </a:r>
          </a:p>
          <a:p>
            <a:pPr lvl="0"/>
            <a:r>
              <a:rPr lang="en-US" sz="800" dirty="0"/>
              <a:t>TODAY &amp; TOMORROW.</a:t>
            </a:r>
            <a:endParaRPr lang="en-US" dirty="0"/>
          </a:p>
        </p:txBody>
      </p:sp>
      <p:pic>
        <p:nvPicPr>
          <p:cNvPr id="11" name="Picture 10"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Tree>
    <p:extLst>
      <p:ext uri="{BB962C8B-B14F-4D97-AF65-F5344CB8AC3E}">
        <p14:creationId xmlns:p14="http://schemas.microsoft.com/office/powerpoint/2010/main" val="1953888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atin typeface="Avenir LT Pro 45 Book" panose="020B0502020203020204" pitchFamily="34" charset="0"/>
              </a:defRPr>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atin typeface="Avenir LT Pro 45 Book" panose="020B05020202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atin typeface="Avenir LT Pro 45 Book" panose="020B0502020203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lvl1pPr>
              <a:defRPr>
                <a:latin typeface="Avenir LT Pro 45 Book" panose="020B0502020203020204" pitchFamily="34" charset="0"/>
              </a:defRPr>
            </a:lvl1pPr>
          </a:lstStyle>
          <a:p>
            <a:fld id="{001E267F-7AFC-4A4B-9437-F701AFCDEFAC}" type="slidenum">
              <a:rPr lang="en-US" smtClean="0"/>
              <a:pPr/>
              <a:t>‹#›</a:t>
            </a:fld>
            <a:endParaRPr lang="en-US"/>
          </a:p>
        </p:txBody>
      </p:sp>
      <p:sp>
        <p:nvSpPr>
          <p:cNvPr id="10" name="Text Placeholder 13"/>
          <p:cNvSpPr>
            <a:spLocks noGrp="1"/>
          </p:cNvSpPr>
          <p:nvPr>
            <p:ph type="body" sz="quarter" idx="13" hasCustomPrompt="1"/>
          </p:nvPr>
        </p:nvSpPr>
        <p:spPr>
          <a:xfrm>
            <a:off x="1643037" y="4760204"/>
            <a:ext cx="1423529" cy="339328"/>
          </a:xfrm>
          <a:ln>
            <a:noFill/>
          </a:ln>
        </p:spPr>
        <p:txBody>
          <a:bodyPr anchor="b">
            <a:noAutofit/>
          </a:bodyPr>
          <a:lstStyle>
            <a:lvl1pPr marL="0" indent="0">
              <a:buFontTx/>
              <a:buNone/>
              <a:defRPr sz="800" baseline="0">
                <a:solidFill>
                  <a:schemeClr val="accent2"/>
                </a:solidFill>
                <a:latin typeface="Avenir LT Pro 45 Book" panose="020B0502020203020204" pitchFamily="34" charset="0"/>
                <a:cs typeface="Avenir LT Pro 45 Book" panose="020B0502020203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sz="800" dirty="0"/>
              <a:t>STRONGER FAMILIES,</a:t>
            </a:r>
          </a:p>
          <a:p>
            <a:pPr lvl="0"/>
            <a:r>
              <a:rPr lang="en-US" sz="800" dirty="0"/>
              <a:t>TODAY &amp; TOMORROW.</a:t>
            </a:r>
            <a:endParaRPr lang="en-US" dirty="0"/>
          </a:p>
        </p:txBody>
      </p:sp>
      <p:pic>
        <p:nvPicPr>
          <p:cNvPr id="11" name="Picture 10"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Tree>
    <p:extLst>
      <p:ext uri="{BB962C8B-B14F-4D97-AF65-F5344CB8AC3E}">
        <p14:creationId xmlns:p14="http://schemas.microsoft.com/office/powerpoint/2010/main" val="2780564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9911"/>
            <a:ext cx="8229600" cy="447511"/>
          </a:xfrm>
        </p:spPr>
        <p:txBody>
          <a:bodyPr anchor="ctr"/>
          <a:lstStyle>
            <a:lvl1pPr algn="l">
              <a:defRPr b="0">
                <a:solidFill>
                  <a:schemeClr val="tx1"/>
                </a:solidFill>
                <a:latin typeface="Avenir LT Pro 45 Book" panose="020B0502020203020204" pitchFamily="34" charset="0"/>
                <a:cs typeface="Avenir LT Pro 45 Book" panose="020B0502020203020204" pitchFamily="34" charset="0"/>
              </a:defRPr>
            </a:lvl1pPr>
          </a:lstStyle>
          <a:p>
            <a:r>
              <a:rPr lang="en-US" dirty="0"/>
              <a:t>Click to edit Master title style</a:t>
            </a:r>
          </a:p>
        </p:txBody>
      </p:sp>
      <p:sp>
        <p:nvSpPr>
          <p:cNvPr id="3" name="Content Placeholder 2"/>
          <p:cNvSpPr>
            <a:spLocks noGrp="1"/>
          </p:cNvSpPr>
          <p:nvPr>
            <p:ph idx="1"/>
          </p:nvPr>
        </p:nvSpPr>
        <p:spPr>
          <a:xfrm>
            <a:off x="457200" y="1221443"/>
            <a:ext cx="8229600" cy="3279959"/>
          </a:xfrm>
        </p:spPr>
        <p:txBody>
          <a:bodyPr/>
          <a:lstStyle>
            <a:lvl1pPr marL="342900" indent="-342900">
              <a:buClr>
                <a:schemeClr val="accent2"/>
              </a:buClr>
              <a:buSzPct val="100000"/>
              <a:buFont typeface="Arial"/>
              <a:buChar char="•"/>
              <a:defRPr>
                <a:solidFill>
                  <a:schemeClr val="tx1"/>
                </a:solidFill>
                <a:latin typeface="Avenir LT Pro 45 Book" panose="020B0502020203020204" pitchFamily="34" charset="0"/>
              </a:defRPr>
            </a:lvl1pPr>
            <a:lvl2pPr marL="971550" indent="-514350">
              <a:buClr>
                <a:schemeClr val="accent2"/>
              </a:buClr>
              <a:buSzPct val="100000"/>
              <a:buFont typeface="Arial"/>
              <a:buChar char="•"/>
              <a:defRPr>
                <a:solidFill>
                  <a:schemeClr val="tx1"/>
                </a:solidFill>
                <a:latin typeface="Avenir LT Pro 45 Book" panose="020B0502020203020204" pitchFamily="34" charset="0"/>
              </a:defRPr>
            </a:lvl2pPr>
            <a:lvl3pPr marL="1371600" indent="-457200">
              <a:buClr>
                <a:schemeClr val="accent2"/>
              </a:buClr>
              <a:buSzPct val="100000"/>
              <a:buFont typeface="Arial"/>
              <a:buChar char="•"/>
              <a:defRPr>
                <a:solidFill>
                  <a:schemeClr val="tx1"/>
                </a:solidFill>
                <a:latin typeface="Avenir LT Pro 45 Book" panose="020B0502020203020204" pitchFamily="34" charset="0"/>
              </a:defRPr>
            </a:lvl3pPr>
            <a:lvl4pPr marL="1828800" indent="-457200">
              <a:buClr>
                <a:schemeClr val="accent2"/>
              </a:buClr>
              <a:buSzPct val="100000"/>
              <a:buFont typeface="Arial"/>
              <a:buChar char="•"/>
              <a:defRPr>
                <a:solidFill>
                  <a:schemeClr val="tx1"/>
                </a:solidFill>
                <a:latin typeface="Avenir LT Pro 45 Book" panose="020B0502020203020204" pitchFamily="34" charset="0"/>
              </a:defRPr>
            </a:lvl4pPr>
            <a:lvl5pPr marL="2286000" indent="-457200">
              <a:buClr>
                <a:schemeClr val="accent2"/>
              </a:buClr>
              <a:buSzPct val="100000"/>
              <a:buFont typeface="Arial"/>
              <a:buChar char="•"/>
              <a:defRPr>
                <a:solidFill>
                  <a:schemeClr val="tx1"/>
                </a:solidFill>
                <a:latin typeface="Avenir LT Pro 45 Book" panose="020B0502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0" y="4635914"/>
            <a:ext cx="91440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3" hasCustomPrompt="1"/>
          </p:nvPr>
        </p:nvSpPr>
        <p:spPr>
          <a:xfrm>
            <a:off x="1957893" y="4729677"/>
            <a:ext cx="1423529" cy="339328"/>
          </a:xfrm>
          <a:ln>
            <a:noFill/>
          </a:ln>
        </p:spPr>
        <p:txBody>
          <a:bodyPr anchor="b">
            <a:noAutofit/>
          </a:bodyPr>
          <a:lstStyle>
            <a:lvl1pPr marL="0" indent="0">
              <a:buFontTx/>
              <a:buNone/>
              <a:defRPr sz="800" baseline="0">
                <a:solidFill>
                  <a:schemeClr val="accent2"/>
                </a:solidFill>
                <a:latin typeface="Avenir LT Pro 45 Book" panose="020B0502020203020204" pitchFamily="34" charset="0"/>
                <a:cs typeface="Avenir LT Pro 45 Book" panose="020B0502020203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sz="800" dirty="0"/>
              <a:t>STRONGER FAMILIES,</a:t>
            </a:r>
          </a:p>
          <a:p>
            <a:pPr lvl="0"/>
            <a:r>
              <a:rPr lang="en-US" sz="800" dirty="0"/>
              <a:t>TODAY &amp; TOMORROW.</a:t>
            </a:r>
            <a:endParaRPr lang="en-US" dirty="0"/>
          </a:p>
        </p:txBody>
      </p:sp>
      <p:sp>
        <p:nvSpPr>
          <p:cNvPr id="13" name="Slide Number Placeholder 5"/>
          <p:cNvSpPr txBox="1">
            <a:spLocks/>
          </p:cNvSpPr>
          <p:nvPr userDrawn="1"/>
        </p:nvSpPr>
        <p:spPr>
          <a:xfrm>
            <a:off x="8266853" y="4767264"/>
            <a:ext cx="5622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01E267F-7AFC-4A4B-9437-F701AFCDEFAC}" type="slidenum">
              <a:rPr lang="en-US" smtClean="0">
                <a:solidFill>
                  <a:srgbClr val="616662"/>
                </a:solidFill>
                <a:latin typeface="Avenir LT Pro 45 Book" panose="020B0502020203020204" pitchFamily="34" charset="0"/>
              </a:rPr>
              <a:pPr/>
              <a:t>‹#›</a:t>
            </a:fld>
            <a:endParaRPr lang="en-US" dirty="0">
              <a:solidFill>
                <a:srgbClr val="616662"/>
              </a:solidFill>
              <a:latin typeface="Avenir LT Pro 45 Book" panose="020B0502020203020204" pitchFamily="34" charset="0"/>
            </a:endParaRPr>
          </a:p>
        </p:txBody>
      </p:sp>
      <p:sp>
        <p:nvSpPr>
          <p:cNvPr id="4" name="Rectangle 3"/>
          <p:cNvSpPr/>
          <p:nvPr userDrawn="1"/>
        </p:nvSpPr>
        <p:spPr>
          <a:xfrm>
            <a:off x="0" y="4635914"/>
            <a:ext cx="9144000" cy="507587"/>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LT Pro 45 Book" panose="020B0502020203020204" pitchFamily="34" charset="0"/>
            </a:endParaRPr>
          </a:p>
        </p:txBody>
      </p:sp>
      <p:sp>
        <p:nvSpPr>
          <p:cNvPr id="6" name="Slide Number Placeholder 5"/>
          <p:cNvSpPr>
            <a:spLocks noGrp="1"/>
          </p:cNvSpPr>
          <p:nvPr>
            <p:ph type="sldNum" sz="quarter" idx="12"/>
          </p:nvPr>
        </p:nvSpPr>
        <p:spPr>
          <a:xfrm>
            <a:off x="8124599" y="832497"/>
            <a:ext cx="562200" cy="273844"/>
          </a:xfrm>
        </p:spPr>
        <p:txBody>
          <a:bodyPr/>
          <a:lstStyle>
            <a:lvl1pPr>
              <a:defRPr>
                <a:solidFill>
                  <a:schemeClr val="tx1"/>
                </a:solidFill>
                <a:latin typeface="Avenir LT Pro 45 Book" panose="020B0502020203020204" pitchFamily="34" charset="0"/>
                <a:cs typeface="Avenir LT Pro 45 Book" panose="020B0502020203020204" pitchFamily="34" charset="0"/>
              </a:defRPr>
            </a:lvl1pPr>
          </a:lstStyle>
          <a:p>
            <a:fld id="{001E267F-7AFC-4A4B-9437-F701AFCDEFAC}" type="slidenum">
              <a:rPr lang="en-US" smtClean="0"/>
              <a:pPr/>
              <a:t>‹#›</a:t>
            </a:fld>
            <a:endParaRPr lang="en-US" dirty="0"/>
          </a:p>
        </p:txBody>
      </p:sp>
      <p:sp>
        <p:nvSpPr>
          <p:cNvPr id="5" name="Footer Placeholder 4"/>
          <p:cNvSpPr>
            <a:spLocks noGrp="1"/>
          </p:cNvSpPr>
          <p:nvPr>
            <p:ph type="ftr" sz="quarter" idx="11"/>
          </p:nvPr>
        </p:nvSpPr>
        <p:spPr>
          <a:xfrm>
            <a:off x="6043725" y="4701780"/>
            <a:ext cx="2643077" cy="339328"/>
          </a:xfrm>
        </p:spPr>
        <p:txBody>
          <a:bodyPr anchor="b"/>
          <a:lstStyle>
            <a:lvl1pPr algn="r">
              <a:defRPr>
                <a:solidFill>
                  <a:srgbClr val="616662"/>
                </a:solidFill>
                <a:latin typeface="Avenir LT Pro 45 Book" panose="020B0502020203020204" pitchFamily="34" charset="0"/>
                <a:cs typeface="Avenir LT Pro 45 Book" panose="020B0502020203020204" pitchFamily="34" charset="0"/>
              </a:defRPr>
            </a:lvl1pPr>
          </a:lstStyle>
          <a:p>
            <a:endParaRPr lang="en-US" dirty="0"/>
          </a:p>
        </p:txBody>
      </p:sp>
      <p:sp>
        <p:nvSpPr>
          <p:cNvPr id="16" name="Text Placeholder 13"/>
          <p:cNvSpPr>
            <a:spLocks noGrp="1"/>
          </p:cNvSpPr>
          <p:nvPr>
            <p:ph type="body" sz="quarter" idx="14" hasCustomPrompt="1"/>
          </p:nvPr>
        </p:nvSpPr>
        <p:spPr>
          <a:xfrm>
            <a:off x="1643037" y="4760204"/>
            <a:ext cx="1423529" cy="339328"/>
          </a:xfrm>
          <a:ln>
            <a:noFill/>
          </a:ln>
        </p:spPr>
        <p:txBody>
          <a:bodyPr anchor="b">
            <a:noAutofit/>
          </a:bodyPr>
          <a:lstStyle>
            <a:lvl1pPr marL="0" indent="0">
              <a:buFontTx/>
              <a:buNone/>
              <a:defRPr sz="800" baseline="0">
                <a:solidFill>
                  <a:schemeClr val="accent2"/>
                </a:solidFill>
                <a:latin typeface="Avenir LT Pro 45 Book" panose="020B0502020203020204" pitchFamily="34" charset="0"/>
                <a:cs typeface="Avenir LT Pro 45 Book" panose="020B0502020203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sz="800" dirty="0"/>
              <a:t>STRONGER FAMILIES,</a:t>
            </a:r>
          </a:p>
          <a:p>
            <a:pPr lvl="0"/>
            <a:r>
              <a:rPr lang="en-US" sz="800" dirty="0"/>
              <a:t>TODAY &amp; TOMORROW.</a:t>
            </a:r>
            <a:endParaRPr lang="en-US" dirty="0"/>
          </a:p>
        </p:txBody>
      </p:sp>
      <p:pic>
        <p:nvPicPr>
          <p:cNvPr id="17" name="Picture 16"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Tree>
    <p:extLst>
      <p:ext uri="{BB962C8B-B14F-4D97-AF65-F5344CB8AC3E}">
        <p14:creationId xmlns:p14="http://schemas.microsoft.com/office/powerpoint/2010/main" val="2897460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9911"/>
            <a:ext cx="8229600" cy="447511"/>
          </a:xfrm>
        </p:spPr>
        <p:txBody>
          <a:bodyPr anchor="ctr"/>
          <a:lstStyle>
            <a:lvl1pPr algn="l">
              <a:defRPr b="0">
                <a:solidFill>
                  <a:srgbClr val="FFFFFF"/>
                </a:solidFill>
                <a:latin typeface="Avenir LT Pro 45 Book" panose="020B0502020203020204" pitchFamily="34" charset="0"/>
                <a:cs typeface="Avenir LT Pro 45 Book" panose="020B0502020203020204" pitchFamily="34" charset="0"/>
              </a:defRPr>
            </a:lvl1pPr>
          </a:lstStyle>
          <a:p>
            <a:r>
              <a:rPr lang="en-US" dirty="0"/>
              <a:t>Click to edit Master title style</a:t>
            </a:r>
          </a:p>
        </p:txBody>
      </p:sp>
      <p:sp>
        <p:nvSpPr>
          <p:cNvPr id="3" name="Content Placeholder 2"/>
          <p:cNvSpPr>
            <a:spLocks noGrp="1"/>
          </p:cNvSpPr>
          <p:nvPr>
            <p:ph idx="1"/>
          </p:nvPr>
        </p:nvSpPr>
        <p:spPr>
          <a:xfrm>
            <a:off x="457200" y="1315997"/>
            <a:ext cx="3901192" cy="3185404"/>
          </a:xfrm>
        </p:spPr>
        <p:txBody>
          <a:bodyPr/>
          <a:lstStyle>
            <a:lvl1pPr marL="342900" indent="-342900">
              <a:buClr>
                <a:schemeClr val="accent2"/>
              </a:buClr>
              <a:buSzPct val="100000"/>
              <a:buFont typeface="Arial"/>
              <a:buChar char="•"/>
              <a:defRPr>
                <a:solidFill>
                  <a:schemeClr val="tx1"/>
                </a:solidFill>
                <a:latin typeface="Avenir LT Pro 45 Book" panose="020B0502020203020204" pitchFamily="34" charset="0"/>
              </a:defRPr>
            </a:lvl1pPr>
            <a:lvl2pPr marL="971550" indent="-514350">
              <a:buClr>
                <a:schemeClr val="accent2"/>
              </a:buClr>
              <a:buSzPct val="100000"/>
              <a:buFont typeface="Arial"/>
              <a:buChar char="•"/>
              <a:defRPr>
                <a:solidFill>
                  <a:schemeClr val="tx1"/>
                </a:solidFill>
                <a:latin typeface="Avenir LT Pro 45 Book" panose="020B0502020203020204" pitchFamily="34" charset="0"/>
              </a:defRPr>
            </a:lvl2pPr>
            <a:lvl3pPr marL="1371600" indent="-457200">
              <a:buClr>
                <a:schemeClr val="accent2"/>
              </a:buClr>
              <a:buSzPct val="100000"/>
              <a:buFont typeface="Arial"/>
              <a:buChar char="•"/>
              <a:defRPr>
                <a:solidFill>
                  <a:schemeClr val="tx1"/>
                </a:solidFill>
                <a:latin typeface="Avenir LT Pro 45 Book" panose="020B0502020203020204" pitchFamily="34" charset="0"/>
              </a:defRPr>
            </a:lvl3pPr>
            <a:lvl4pPr marL="1828800" indent="-457200">
              <a:buClr>
                <a:schemeClr val="accent2"/>
              </a:buClr>
              <a:buSzPct val="100000"/>
              <a:buFont typeface="Arial"/>
              <a:buChar char="•"/>
              <a:defRPr>
                <a:solidFill>
                  <a:schemeClr val="tx1"/>
                </a:solidFill>
                <a:latin typeface="Avenir LT Pro 45 Book" panose="020B0502020203020204" pitchFamily="34" charset="0"/>
              </a:defRPr>
            </a:lvl4pPr>
            <a:lvl5pPr marL="2286000" indent="-457200">
              <a:buClr>
                <a:schemeClr val="accent2"/>
              </a:buClr>
              <a:buSzPct val="100000"/>
              <a:buFont typeface="Arial"/>
              <a:buChar char="•"/>
              <a:defRPr>
                <a:solidFill>
                  <a:schemeClr val="tx1"/>
                </a:solidFill>
                <a:latin typeface="Avenir LT Pro 45 Book" panose="020B0502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043725" y="4701780"/>
            <a:ext cx="2643077" cy="339328"/>
          </a:xfrm>
        </p:spPr>
        <p:txBody>
          <a:bodyPr anchor="b"/>
          <a:lstStyle>
            <a:lvl1pPr algn="r">
              <a:defRPr>
                <a:solidFill>
                  <a:srgbClr val="616662"/>
                </a:solidFill>
                <a:latin typeface="Avenir LT Pro 45 Book" panose="020B0502020203020204" pitchFamily="34" charset="0"/>
                <a:cs typeface="Avenir LT Pro 45 Book" panose="020B0502020203020204" pitchFamily="34" charset="0"/>
              </a:defRPr>
            </a:lvl1pPr>
          </a:lstStyle>
          <a:p>
            <a:endParaRPr lang="en-US" dirty="0"/>
          </a:p>
        </p:txBody>
      </p:sp>
      <p:sp>
        <p:nvSpPr>
          <p:cNvPr id="6" name="Slide Number Placeholder 5"/>
          <p:cNvSpPr>
            <a:spLocks noGrp="1"/>
          </p:cNvSpPr>
          <p:nvPr>
            <p:ph type="sldNum" sz="quarter" idx="12"/>
          </p:nvPr>
        </p:nvSpPr>
        <p:spPr>
          <a:xfrm>
            <a:off x="8168241" y="885273"/>
            <a:ext cx="562200" cy="273844"/>
          </a:xfrm>
        </p:spPr>
        <p:txBody>
          <a:bodyPr/>
          <a:lstStyle>
            <a:lvl1pPr>
              <a:defRPr>
                <a:solidFill>
                  <a:schemeClr val="tx1"/>
                </a:solidFill>
                <a:latin typeface="Avenir LT Pro 45 Book" panose="020B0502020203020204" pitchFamily="34" charset="0"/>
                <a:cs typeface="Avenir LT Pro 45 Book" panose="020B0502020203020204" pitchFamily="34" charset="0"/>
              </a:defRPr>
            </a:lvl1pPr>
          </a:lstStyle>
          <a:p>
            <a:fld id="{001E267F-7AFC-4A4B-9437-F701AFCDEFAC}" type="slidenum">
              <a:rPr lang="en-US" smtClean="0"/>
              <a:pPr/>
              <a:t>‹#›</a:t>
            </a:fld>
            <a:endParaRPr lang="en-US" dirty="0"/>
          </a:p>
        </p:txBody>
      </p:sp>
      <p:sp>
        <p:nvSpPr>
          <p:cNvPr id="13" name="Slide Number Placeholder 5"/>
          <p:cNvSpPr txBox="1">
            <a:spLocks/>
          </p:cNvSpPr>
          <p:nvPr userDrawn="1"/>
        </p:nvSpPr>
        <p:spPr>
          <a:xfrm>
            <a:off x="8320641" y="1156452"/>
            <a:ext cx="5622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01E267F-7AFC-4A4B-9437-F701AFCDEFAC}" type="slidenum">
              <a:rPr lang="en-US" smtClean="0">
                <a:latin typeface="Avenir LT Pro 45 Book" panose="020B0502020203020204" pitchFamily="34" charset="0"/>
              </a:rPr>
              <a:pPr/>
              <a:t>‹#›</a:t>
            </a:fld>
            <a:endParaRPr lang="en-US" dirty="0">
              <a:latin typeface="Avenir LT Pro 45 Book" panose="020B0502020203020204" pitchFamily="34" charset="0"/>
            </a:endParaRPr>
          </a:p>
        </p:txBody>
      </p:sp>
      <p:sp>
        <p:nvSpPr>
          <p:cNvPr id="15" name="Content Placeholder 2"/>
          <p:cNvSpPr>
            <a:spLocks noGrp="1"/>
          </p:cNvSpPr>
          <p:nvPr>
            <p:ph idx="14"/>
          </p:nvPr>
        </p:nvSpPr>
        <p:spPr>
          <a:xfrm>
            <a:off x="4703303" y="1315997"/>
            <a:ext cx="3983499" cy="3185404"/>
          </a:xfrm>
        </p:spPr>
        <p:txBody>
          <a:bodyPr/>
          <a:lstStyle>
            <a:lvl1pPr marL="342900" indent="-342900">
              <a:buClr>
                <a:schemeClr val="accent2"/>
              </a:buClr>
              <a:buSzPct val="100000"/>
              <a:buFont typeface="Arial"/>
              <a:buChar char="•"/>
              <a:defRPr>
                <a:solidFill>
                  <a:schemeClr val="tx1"/>
                </a:solidFill>
                <a:latin typeface="Avenir LT Pro 45 Book" panose="020B0502020203020204" pitchFamily="34" charset="0"/>
              </a:defRPr>
            </a:lvl1pPr>
            <a:lvl2pPr marL="971550" indent="-514350">
              <a:buClr>
                <a:schemeClr val="accent2"/>
              </a:buClr>
              <a:buSzPct val="100000"/>
              <a:buFont typeface="Arial"/>
              <a:buChar char="•"/>
              <a:defRPr>
                <a:solidFill>
                  <a:schemeClr val="tx1"/>
                </a:solidFill>
                <a:latin typeface="Avenir LT Pro 45 Book" panose="020B0502020203020204" pitchFamily="34" charset="0"/>
              </a:defRPr>
            </a:lvl2pPr>
            <a:lvl3pPr marL="1371600" indent="-457200">
              <a:buClr>
                <a:schemeClr val="accent2"/>
              </a:buClr>
              <a:buSzPct val="100000"/>
              <a:buFont typeface="Arial"/>
              <a:buChar char="•"/>
              <a:defRPr>
                <a:solidFill>
                  <a:schemeClr val="tx1"/>
                </a:solidFill>
                <a:latin typeface="Avenir LT Pro 45 Book" panose="020B0502020203020204" pitchFamily="34" charset="0"/>
              </a:defRPr>
            </a:lvl3pPr>
            <a:lvl4pPr marL="1828800" indent="-457200">
              <a:buClr>
                <a:schemeClr val="accent2"/>
              </a:buClr>
              <a:buSzPct val="100000"/>
              <a:buFont typeface="Arial"/>
              <a:buChar char="•"/>
              <a:defRPr>
                <a:solidFill>
                  <a:schemeClr val="tx1"/>
                </a:solidFill>
                <a:latin typeface="Avenir LT Pro 45 Book" panose="020B0502020203020204" pitchFamily="34" charset="0"/>
              </a:defRPr>
            </a:lvl4pPr>
            <a:lvl5pPr marL="2286000" indent="-457200">
              <a:buClr>
                <a:schemeClr val="accent2"/>
              </a:buClr>
              <a:buSzPct val="100000"/>
              <a:buFont typeface="Arial"/>
              <a:buChar char="•"/>
              <a:defRPr>
                <a:solidFill>
                  <a:schemeClr val="tx1"/>
                </a:solidFill>
                <a:latin typeface="Avenir LT Pro 45 Book" panose="020B0502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3"/>
          <p:cNvSpPr>
            <a:spLocks noGrp="1"/>
          </p:cNvSpPr>
          <p:nvPr>
            <p:ph type="body" sz="quarter" idx="13" hasCustomPrompt="1"/>
          </p:nvPr>
        </p:nvSpPr>
        <p:spPr>
          <a:xfrm>
            <a:off x="1643037" y="4760204"/>
            <a:ext cx="1423529" cy="339328"/>
          </a:xfrm>
          <a:ln>
            <a:noFill/>
          </a:ln>
        </p:spPr>
        <p:txBody>
          <a:bodyPr anchor="b">
            <a:noAutofit/>
          </a:bodyPr>
          <a:lstStyle>
            <a:lvl1pPr marL="0" indent="0">
              <a:buFontTx/>
              <a:buNone/>
              <a:defRPr sz="800" baseline="0">
                <a:solidFill>
                  <a:schemeClr val="accent2"/>
                </a:solidFill>
                <a:latin typeface="Avenir LT Pro 45 Book" panose="020B0502020203020204" pitchFamily="34" charset="0"/>
                <a:cs typeface="Avenir LT Pro 45 Book" panose="020B0502020203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sz="800" dirty="0"/>
              <a:t>STRONGER FAMILIES,</a:t>
            </a:r>
          </a:p>
          <a:p>
            <a:pPr lvl="0"/>
            <a:r>
              <a:rPr lang="en-US" sz="800" dirty="0"/>
              <a:t>TODAY &amp; TOMORROW.</a:t>
            </a:r>
            <a:endParaRPr lang="en-US" dirty="0"/>
          </a:p>
        </p:txBody>
      </p:sp>
      <p:pic>
        <p:nvPicPr>
          <p:cNvPr id="17" name="Picture 16"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Tree>
    <p:extLst>
      <p:ext uri="{BB962C8B-B14F-4D97-AF65-F5344CB8AC3E}">
        <p14:creationId xmlns:p14="http://schemas.microsoft.com/office/powerpoint/2010/main" val="14860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9911"/>
            <a:ext cx="8229600" cy="447511"/>
          </a:xfrm>
        </p:spPr>
        <p:txBody>
          <a:bodyPr anchor="ctr"/>
          <a:lstStyle>
            <a:lvl1pPr algn="l">
              <a:defRPr b="0">
                <a:solidFill>
                  <a:srgbClr val="FFFFFF"/>
                </a:solidFill>
                <a:latin typeface="Avenir LT Pro 45 Book" panose="020B0502020203020204" pitchFamily="34" charset="0"/>
                <a:cs typeface="Avenir LT Pro 45 Book" panose="020B0502020203020204" pitchFamily="34" charset="0"/>
              </a:defRPr>
            </a:lvl1pPr>
          </a:lstStyle>
          <a:p>
            <a:r>
              <a:rPr lang="en-US" dirty="0"/>
              <a:t>Click to edit Master title style</a:t>
            </a:r>
          </a:p>
        </p:txBody>
      </p:sp>
      <p:sp>
        <p:nvSpPr>
          <p:cNvPr id="3" name="Content Placeholder 2"/>
          <p:cNvSpPr>
            <a:spLocks noGrp="1"/>
          </p:cNvSpPr>
          <p:nvPr>
            <p:ph idx="1"/>
          </p:nvPr>
        </p:nvSpPr>
        <p:spPr>
          <a:xfrm>
            <a:off x="457200" y="1622872"/>
            <a:ext cx="3901192" cy="2878529"/>
          </a:xfrm>
        </p:spPr>
        <p:txBody>
          <a:bodyPr/>
          <a:lstStyle>
            <a:lvl1pPr marL="342900" indent="-342900">
              <a:buClr>
                <a:schemeClr val="accent2"/>
              </a:buClr>
              <a:buSzPct val="100000"/>
              <a:buFont typeface="Arial"/>
              <a:buChar char="•"/>
              <a:defRPr>
                <a:solidFill>
                  <a:schemeClr val="tx1"/>
                </a:solidFill>
                <a:latin typeface="Avenir LT Pro 45 Book" panose="020B0502020203020204" pitchFamily="34" charset="0"/>
              </a:defRPr>
            </a:lvl1pPr>
            <a:lvl2pPr marL="971550" indent="-514350">
              <a:buClr>
                <a:schemeClr val="accent2"/>
              </a:buClr>
              <a:buSzPct val="100000"/>
              <a:buFont typeface="Arial"/>
              <a:buChar char="•"/>
              <a:defRPr>
                <a:solidFill>
                  <a:schemeClr val="tx1"/>
                </a:solidFill>
                <a:latin typeface="Avenir LT Pro 45 Book" panose="020B0502020203020204" pitchFamily="34" charset="0"/>
              </a:defRPr>
            </a:lvl2pPr>
            <a:lvl3pPr marL="1371600" indent="-457200">
              <a:buClr>
                <a:schemeClr val="accent2"/>
              </a:buClr>
              <a:buSzPct val="100000"/>
              <a:buFont typeface="Arial"/>
              <a:buChar char="•"/>
              <a:defRPr>
                <a:solidFill>
                  <a:schemeClr val="tx1"/>
                </a:solidFill>
                <a:latin typeface="Avenir LT Pro 45 Book" panose="020B0502020203020204" pitchFamily="34" charset="0"/>
              </a:defRPr>
            </a:lvl3pPr>
            <a:lvl4pPr marL="1828800" indent="-457200">
              <a:buClr>
                <a:schemeClr val="accent2"/>
              </a:buClr>
              <a:buSzPct val="100000"/>
              <a:buFont typeface="Arial"/>
              <a:buChar char="•"/>
              <a:defRPr>
                <a:solidFill>
                  <a:schemeClr val="tx1"/>
                </a:solidFill>
                <a:latin typeface="Avenir LT Pro 45 Book" panose="020B0502020203020204" pitchFamily="34" charset="0"/>
              </a:defRPr>
            </a:lvl4pPr>
            <a:lvl5pPr marL="2286000" indent="-457200">
              <a:buClr>
                <a:schemeClr val="accent2"/>
              </a:buClr>
              <a:buSzPct val="100000"/>
              <a:buFont typeface="Arial"/>
              <a:buChar char="•"/>
              <a:defRPr>
                <a:solidFill>
                  <a:schemeClr val="tx1"/>
                </a:solidFill>
                <a:latin typeface="Avenir LT Pro 45 Book" panose="020B0502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043725" y="4701780"/>
            <a:ext cx="2643077" cy="339328"/>
          </a:xfrm>
        </p:spPr>
        <p:txBody>
          <a:bodyPr anchor="b"/>
          <a:lstStyle>
            <a:lvl1pPr algn="r">
              <a:defRPr>
                <a:solidFill>
                  <a:srgbClr val="616662"/>
                </a:solidFill>
                <a:latin typeface="Avenir LT Pro 45 Book" panose="020B0502020203020204" pitchFamily="34" charset="0"/>
                <a:cs typeface="Avenir LT Pro 45 Book" panose="020B0502020203020204" pitchFamily="34" charset="0"/>
              </a:defRPr>
            </a:lvl1pPr>
          </a:lstStyle>
          <a:p>
            <a:endParaRPr lang="en-US" dirty="0"/>
          </a:p>
        </p:txBody>
      </p:sp>
      <p:sp>
        <p:nvSpPr>
          <p:cNvPr id="6" name="Slide Number Placeholder 5"/>
          <p:cNvSpPr>
            <a:spLocks noGrp="1"/>
          </p:cNvSpPr>
          <p:nvPr>
            <p:ph type="sldNum" sz="quarter" idx="12"/>
          </p:nvPr>
        </p:nvSpPr>
        <p:spPr>
          <a:xfrm>
            <a:off x="8168241" y="1042152"/>
            <a:ext cx="562200" cy="273844"/>
          </a:xfrm>
        </p:spPr>
        <p:txBody>
          <a:bodyPr/>
          <a:lstStyle>
            <a:lvl1pPr>
              <a:defRPr>
                <a:solidFill>
                  <a:schemeClr val="tx1"/>
                </a:solidFill>
                <a:latin typeface="Avenir LT Pro 45 Book" panose="020B0502020203020204" pitchFamily="34" charset="0"/>
                <a:cs typeface="Avenir LT Pro 45 Book" panose="020B0502020203020204" pitchFamily="34" charset="0"/>
              </a:defRPr>
            </a:lvl1pPr>
          </a:lstStyle>
          <a:p>
            <a:fld id="{001E267F-7AFC-4A4B-9437-F701AFCDEFAC}" type="slidenum">
              <a:rPr lang="en-US" smtClean="0"/>
              <a:pPr/>
              <a:t>‹#›</a:t>
            </a:fld>
            <a:endParaRPr lang="en-US" dirty="0"/>
          </a:p>
        </p:txBody>
      </p:sp>
      <p:sp>
        <p:nvSpPr>
          <p:cNvPr id="13" name="Slide Number Placeholder 5"/>
          <p:cNvSpPr txBox="1">
            <a:spLocks/>
          </p:cNvSpPr>
          <p:nvPr userDrawn="1"/>
        </p:nvSpPr>
        <p:spPr>
          <a:xfrm>
            <a:off x="8320641" y="1156452"/>
            <a:ext cx="5622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01E267F-7AFC-4A4B-9437-F701AFCDEFAC}" type="slidenum">
              <a:rPr lang="en-US" smtClean="0">
                <a:latin typeface="Avenir LT Pro 45 Book" panose="020B0502020203020204" pitchFamily="34" charset="0"/>
              </a:rPr>
              <a:pPr/>
              <a:t>‹#›</a:t>
            </a:fld>
            <a:endParaRPr lang="en-US" dirty="0">
              <a:latin typeface="Avenir LT Pro 45 Book" panose="020B0502020203020204" pitchFamily="34" charset="0"/>
            </a:endParaRPr>
          </a:p>
        </p:txBody>
      </p:sp>
      <p:sp>
        <p:nvSpPr>
          <p:cNvPr id="15" name="Content Placeholder 2"/>
          <p:cNvSpPr>
            <a:spLocks noGrp="1"/>
          </p:cNvSpPr>
          <p:nvPr>
            <p:ph idx="14"/>
          </p:nvPr>
        </p:nvSpPr>
        <p:spPr>
          <a:xfrm>
            <a:off x="4703303" y="1622872"/>
            <a:ext cx="3983499" cy="2878529"/>
          </a:xfrm>
        </p:spPr>
        <p:txBody>
          <a:bodyPr/>
          <a:lstStyle>
            <a:lvl1pPr marL="342900" indent="-342900">
              <a:buClr>
                <a:schemeClr val="accent2"/>
              </a:buClr>
              <a:buSzPct val="100000"/>
              <a:buFont typeface="Arial"/>
              <a:buChar char="•"/>
              <a:defRPr>
                <a:solidFill>
                  <a:schemeClr val="tx1"/>
                </a:solidFill>
                <a:latin typeface="Avenir LT Pro 45 Book" panose="020B0502020203020204" pitchFamily="34" charset="0"/>
              </a:defRPr>
            </a:lvl1pPr>
            <a:lvl2pPr marL="971550" indent="-514350">
              <a:buClr>
                <a:schemeClr val="accent2"/>
              </a:buClr>
              <a:buSzPct val="100000"/>
              <a:buFont typeface="Arial"/>
              <a:buChar char="•"/>
              <a:defRPr>
                <a:solidFill>
                  <a:schemeClr val="tx1"/>
                </a:solidFill>
                <a:latin typeface="Avenir LT Pro 45 Book" panose="020B0502020203020204" pitchFamily="34" charset="0"/>
              </a:defRPr>
            </a:lvl2pPr>
            <a:lvl3pPr marL="1371600" indent="-457200">
              <a:buClr>
                <a:schemeClr val="accent2"/>
              </a:buClr>
              <a:buSzPct val="100000"/>
              <a:buFont typeface="Arial"/>
              <a:buChar char="•"/>
              <a:defRPr>
                <a:solidFill>
                  <a:schemeClr val="tx1"/>
                </a:solidFill>
                <a:latin typeface="Avenir LT Pro 45 Book" panose="020B0502020203020204" pitchFamily="34" charset="0"/>
              </a:defRPr>
            </a:lvl3pPr>
            <a:lvl4pPr marL="1828800" indent="-457200">
              <a:buClr>
                <a:schemeClr val="accent2"/>
              </a:buClr>
              <a:buSzPct val="100000"/>
              <a:buFont typeface="Arial"/>
              <a:buChar char="•"/>
              <a:defRPr>
                <a:solidFill>
                  <a:schemeClr val="tx1"/>
                </a:solidFill>
                <a:latin typeface="Avenir LT Pro 45 Book" panose="020B0502020203020204" pitchFamily="34" charset="0"/>
              </a:defRPr>
            </a:lvl4pPr>
            <a:lvl5pPr marL="2286000" indent="-457200">
              <a:buClr>
                <a:schemeClr val="accent2"/>
              </a:buClr>
              <a:buSzPct val="100000"/>
              <a:buFont typeface="Arial"/>
              <a:buChar char="•"/>
              <a:defRPr>
                <a:solidFill>
                  <a:schemeClr val="tx1"/>
                </a:solidFill>
                <a:latin typeface="Avenir LT Pro 45 Book" panose="020B0502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5"/>
          </p:nvPr>
        </p:nvSpPr>
        <p:spPr>
          <a:xfrm>
            <a:off x="457200" y="963175"/>
            <a:ext cx="3995258" cy="479822"/>
          </a:xfrm>
        </p:spPr>
        <p:txBody>
          <a:bodyPr anchor="b">
            <a:normAutofit/>
          </a:bodyPr>
          <a:lstStyle>
            <a:lvl1pPr marL="0" indent="0">
              <a:buNone/>
              <a:defRPr sz="2000" b="1">
                <a:solidFill>
                  <a:schemeClr val="accent2"/>
                </a:solidFill>
                <a:latin typeface="Avenir LT Pro 45 Book" panose="020B0502020203020204" pitchFamily="34" charset="0"/>
                <a:cs typeface="Avenir LT Pro 45 Book" panose="020B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p:cNvSpPr>
            <a:spLocks noGrp="1"/>
          </p:cNvSpPr>
          <p:nvPr>
            <p:ph type="body" idx="16"/>
          </p:nvPr>
        </p:nvSpPr>
        <p:spPr>
          <a:xfrm>
            <a:off x="4703300" y="963175"/>
            <a:ext cx="3995258" cy="479822"/>
          </a:xfrm>
        </p:spPr>
        <p:txBody>
          <a:bodyPr anchor="b">
            <a:normAutofit/>
          </a:bodyPr>
          <a:lstStyle>
            <a:lvl1pPr marL="0" indent="0">
              <a:buNone/>
              <a:defRPr sz="2000" b="1">
                <a:solidFill>
                  <a:schemeClr val="accent2"/>
                </a:solidFill>
                <a:latin typeface="Avenir LT Pro 45 Book" panose="020B0502020203020204" pitchFamily="34" charset="0"/>
                <a:cs typeface="Avenir LT Pro 45 Book" panose="020B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Text Placeholder 13"/>
          <p:cNvSpPr>
            <a:spLocks noGrp="1"/>
          </p:cNvSpPr>
          <p:nvPr>
            <p:ph type="body" sz="quarter" idx="13" hasCustomPrompt="1"/>
          </p:nvPr>
        </p:nvSpPr>
        <p:spPr>
          <a:xfrm>
            <a:off x="1643037" y="4760204"/>
            <a:ext cx="1423529" cy="339328"/>
          </a:xfrm>
          <a:ln>
            <a:noFill/>
          </a:ln>
        </p:spPr>
        <p:txBody>
          <a:bodyPr anchor="b">
            <a:noAutofit/>
          </a:bodyPr>
          <a:lstStyle>
            <a:lvl1pPr marL="0" indent="0">
              <a:buFontTx/>
              <a:buNone/>
              <a:defRPr sz="800" baseline="0">
                <a:solidFill>
                  <a:schemeClr val="accent2"/>
                </a:solidFill>
                <a:latin typeface="Avenir LT Pro 45 Book" panose="020B0502020203020204" pitchFamily="34" charset="0"/>
                <a:cs typeface="Avenir LT Pro 45 Book" panose="020B0502020203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sz="800" dirty="0"/>
              <a:t>STRONGER FAMILIES,</a:t>
            </a:r>
          </a:p>
          <a:p>
            <a:pPr lvl="0"/>
            <a:r>
              <a:rPr lang="en-US" sz="800" dirty="0"/>
              <a:t>TODAY &amp; TOMORROW.</a:t>
            </a:r>
            <a:endParaRPr lang="en-US" dirty="0"/>
          </a:p>
        </p:txBody>
      </p:sp>
      <p:pic>
        <p:nvPicPr>
          <p:cNvPr id="19" name="Picture 18"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Tree>
    <p:extLst>
      <p:ext uri="{BB962C8B-B14F-4D97-AF65-F5344CB8AC3E}">
        <p14:creationId xmlns:p14="http://schemas.microsoft.com/office/powerpoint/2010/main" val="3484631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13"/>
          <p:cNvSpPr>
            <a:spLocks noGrp="1"/>
          </p:cNvSpPr>
          <p:nvPr>
            <p:ph type="body" sz="quarter" idx="13" hasCustomPrompt="1"/>
          </p:nvPr>
        </p:nvSpPr>
        <p:spPr>
          <a:xfrm>
            <a:off x="1643037" y="4760204"/>
            <a:ext cx="1423529" cy="339328"/>
          </a:xfrm>
          <a:ln>
            <a:noFill/>
          </a:ln>
        </p:spPr>
        <p:txBody>
          <a:bodyPr anchor="b">
            <a:noAutofit/>
          </a:bodyPr>
          <a:lstStyle>
            <a:lvl1pPr marL="0" indent="0">
              <a:buFontTx/>
              <a:buNone/>
              <a:defRPr sz="800" baseline="0">
                <a:solidFill>
                  <a:schemeClr val="accent2"/>
                </a:solidFill>
                <a:latin typeface="Avenir LT Pro 45 Book" panose="020B0502020203020204" pitchFamily="34" charset="0"/>
                <a:cs typeface="Avenir LT Pro 45 Book" panose="020B0502020203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sz="800" dirty="0"/>
              <a:t>STRONGER FAMILIES,</a:t>
            </a:r>
          </a:p>
          <a:p>
            <a:pPr lvl="0"/>
            <a:r>
              <a:rPr lang="en-US" sz="800" dirty="0"/>
              <a:t>TODAY &amp; TOMORROW.</a:t>
            </a:r>
            <a:endParaRPr lang="en-US" dirty="0"/>
          </a:p>
        </p:txBody>
      </p:sp>
      <p:pic>
        <p:nvPicPr>
          <p:cNvPr id="7" name="Picture 6"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
        <p:nvSpPr>
          <p:cNvPr id="8" name="Footer Placeholder 4"/>
          <p:cNvSpPr>
            <a:spLocks noGrp="1"/>
          </p:cNvSpPr>
          <p:nvPr>
            <p:ph type="ftr" sz="quarter" idx="11"/>
          </p:nvPr>
        </p:nvSpPr>
        <p:spPr>
          <a:xfrm>
            <a:off x="6043725" y="4701780"/>
            <a:ext cx="2643077" cy="339328"/>
          </a:xfrm>
        </p:spPr>
        <p:txBody>
          <a:bodyPr anchor="b"/>
          <a:lstStyle>
            <a:lvl1pPr algn="r">
              <a:defRPr>
                <a:solidFill>
                  <a:srgbClr val="616662"/>
                </a:solidFill>
                <a:latin typeface="Avenir LT Pro 45 Book" panose="020B0502020203020204" pitchFamily="34" charset="0"/>
                <a:cs typeface="Avenir LT Pro 45 Book" panose="020B0502020203020204" pitchFamily="34" charset="0"/>
              </a:defRPr>
            </a:lvl1pPr>
          </a:lstStyle>
          <a:p>
            <a:endParaRPr lang="en-US" dirty="0"/>
          </a:p>
        </p:txBody>
      </p:sp>
    </p:spTree>
    <p:extLst>
      <p:ext uri="{BB962C8B-B14F-4D97-AF65-F5344CB8AC3E}">
        <p14:creationId xmlns:p14="http://schemas.microsoft.com/office/powerpoint/2010/main" val="22301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211680"/>
            <a:ext cx="9144000" cy="68334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ook"/>
            </a:endParaRPr>
          </a:p>
        </p:txBody>
      </p:sp>
      <p:sp>
        <p:nvSpPr>
          <p:cNvPr id="2" name="Title 1"/>
          <p:cNvSpPr>
            <a:spLocks noGrp="1"/>
          </p:cNvSpPr>
          <p:nvPr>
            <p:ph type="title"/>
          </p:nvPr>
        </p:nvSpPr>
        <p:spPr>
          <a:xfrm>
            <a:off x="457200" y="329911"/>
            <a:ext cx="8229600" cy="447511"/>
          </a:xfrm>
        </p:spPr>
        <p:txBody>
          <a:bodyPr anchor="ctr"/>
          <a:lstStyle>
            <a:lvl1pPr algn="l">
              <a:defRPr b="0">
                <a:solidFill>
                  <a:schemeClr val="bg1"/>
                </a:solidFill>
                <a:latin typeface="Avenir LT Pro 45 Book" panose="020B0502020203020204" pitchFamily="34" charset="0"/>
                <a:cs typeface="Avenir LT Pro 45 Book" panose="020B0502020203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622872"/>
            <a:ext cx="8229600" cy="2878529"/>
          </a:xfrm>
        </p:spPr>
        <p:txBody>
          <a:bodyPr/>
          <a:lstStyle>
            <a:lvl1pPr marL="342900" indent="-342900">
              <a:buClr>
                <a:schemeClr val="accent2"/>
              </a:buClr>
              <a:buSzPct val="100000"/>
              <a:buFont typeface="Arial"/>
              <a:buChar char="•"/>
              <a:defRPr>
                <a:solidFill>
                  <a:schemeClr val="tx1"/>
                </a:solidFill>
                <a:latin typeface="Avenir LT Pro 45 Book" panose="020B0502020203020204" pitchFamily="34" charset="0"/>
              </a:defRPr>
            </a:lvl1pPr>
            <a:lvl2pPr marL="971550" indent="-514350">
              <a:buClr>
                <a:schemeClr val="accent2"/>
              </a:buClr>
              <a:buSzPct val="100000"/>
              <a:buFont typeface="Arial"/>
              <a:buChar char="•"/>
              <a:defRPr>
                <a:solidFill>
                  <a:schemeClr val="tx1"/>
                </a:solidFill>
                <a:latin typeface="Avenir LT Pro 45 Book" panose="020B0502020203020204" pitchFamily="34" charset="0"/>
              </a:defRPr>
            </a:lvl2pPr>
            <a:lvl3pPr marL="1371600" indent="-457200">
              <a:buClr>
                <a:schemeClr val="accent2"/>
              </a:buClr>
              <a:buSzPct val="100000"/>
              <a:buFont typeface="Arial"/>
              <a:buChar char="•"/>
              <a:defRPr>
                <a:solidFill>
                  <a:schemeClr val="tx1"/>
                </a:solidFill>
                <a:latin typeface="Avenir LT Pro 45 Book" panose="020B0502020203020204" pitchFamily="34" charset="0"/>
              </a:defRPr>
            </a:lvl3pPr>
            <a:lvl4pPr marL="1828800" indent="-457200">
              <a:buClr>
                <a:schemeClr val="accent2"/>
              </a:buClr>
              <a:buSzPct val="100000"/>
              <a:buFont typeface="Arial"/>
              <a:buChar char="•"/>
              <a:defRPr>
                <a:solidFill>
                  <a:schemeClr val="tx1"/>
                </a:solidFill>
                <a:latin typeface="Avenir LT Pro 45 Book" panose="020B0502020203020204" pitchFamily="34" charset="0"/>
              </a:defRPr>
            </a:lvl4pPr>
            <a:lvl5pPr marL="2286000" indent="-457200">
              <a:buClr>
                <a:schemeClr val="accent2"/>
              </a:buClr>
              <a:buSzPct val="100000"/>
              <a:buFont typeface="Arial"/>
              <a:buChar char="•"/>
              <a:defRPr>
                <a:solidFill>
                  <a:schemeClr val="tx1"/>
                </a:solidFill>
                <a:latin typeface="Avenir LT Pro 45 Book" panose="020B05020202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6043725" y="4701780"/>
            <a:ext cx="2643077" cy="339328"/>
          </a:xfrm>
        </p:spPr>
        <p:txBody>
          <a:bodyPr anchor="b"/>
          <a:lstStyle>
            <a:lvl1pPr algn="r">
              <a:defRPr>
                <a:solidFill>
                  <a:srgbClr val="616662"/>
                </a:solidFill>
                <a:latin typeface="Avenir Book"/>
                <a:cs typeface="Avenir Book"/>
              </a:defRPr>
            </a:lvl1pPr>
          </a:lstStyle>
          <a:p>
            <a:endParaRPr lang="en-US" dirty="0"/>
          </a:p>
        </p:txBody>
      </p:sp>
      <p:sp>
        <p:nvSpPr>
          <p:cNvPr id="6" name="Slide Number Placeholder 5"/>
          <p:cNvSpPr>
            <a:spLocks noGrp="1"/>
          </p:cNvSpPr>
          <p:nvPr>
            <p:ph type="sldNum" sz="quarter" idx="12"/>
          </p:nvPr>
        </p:nvSpPr>
        <p:spPr>
          <a:xfrm>
            <a:off x="8168241" y="1042152"/>
            <a:ext cx="562200" cy="273844"/>
          </a:xfrm>
        </p:spPr>
        <p:txBody>
          <a:bodyPr/>
          <a:lstStyle>
            <a:lvl1pPr>
              <a:defRPr>
                <a:solidFill>
                  <a:schemeClr val="tx1"/>
                </a:solidFill>
                <a:latin typeface="Avenir Book"/>
                <a:cs typeface="Avenir Book"/>
              </a:defRPr>
            </a:lvl1pPr>
          </a:lstStyle>
          <a:p>
            <a:fld id="{001E267F-7AFC-4A4B-9437-F701AFCDEFAC}" type="slidenum">
              <a:rPr lang="en-US" smtClean="0"/>
              <a:pPr/>
              <a:t>‹#›</a:t>
            </a:fld>
            <a:endParaRPr lang="en-US" dirty="0"/>
          </a:p>
        </p:txBody>
      </p:sp>
      <p:cxnSp>
        <p:nvCxnSpPr>
          <p:cNvPr id="9" name="Straight Connector 8"/>
          <p:cNvCxnSpPr/>
          <p:nvPr userDrawn="1"/>
        </p:nvCxnSpPr>
        <p:spPr>
          <a:xfrm>
            <a:off x="0" y="1473773"/>
            <a:ext cx="91440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4635914"/>
            <a:ext cx="91440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3" hasCustomPrompt="1"/>
          </p:nvPr>
        </p:nvSpPr>
        <p:spPr>
          <a:xfrm>
            <a:off x="1643037" y="4760204"/>
            <a:ext cx="1423529" cy="339328"/>
          </a:xfrm>
          <a:ln>
            <a:noFill/>
          </a:ln>
        </p:spPr>
        <p:txBody>
          <a:bodyPr anchor="b">
            <a:noAutofit/>
          </a:bodyPr>
          <a:lstStyle>
            <a:lvl1pPr marL="0" indent="0">
              <a:buFontTx/>
              <a:buNone/>
              <a:defRPr sz="800" baseline="0">
                <a:solidFill>
                  <a:schemeClr val="accent2"/>
                </a:solidFill>
                <a:latin typeface="Avenir LT Pro 45 Book" panose="020B0502020203020204" pitchFamily="34" charset="0"/>
                <a:cs typeface="Avenir LT Pro 45 Book" panose="020B0502020203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sz="800" dirty="0"/>
              <a:t>STRONGER FAMILIES,</a:t>
            </a:r>
          </a:p>
          <a:p>
            <a:pPr lvl="0"/>
            <a:r>
              <a:rPr lang="en-US" sz="800" dirty="0"/>
              <a:t>TODAY &amp; TOMORROW.</a:t>
            </a:r>
            <a:endParaRPr lang="en-US" dirty="0"/>
          </a:p>
        </p:txBody>
      </p:sp>
      <p:sp>
        <p:nvSpPr>
          <p:cNvPr id="13" name="Slide Number Placeholder 5"/>
          <p:cNvSpPr txBox="1">
            <a:spLocks/>
          </p:cNvSpPr>
          <p:nvPr userDrawn="1"/>
        </p:nvSpPr>
        <p:spPr>
          <a:xfrm>
            <a:off x="8320641" y="1156452"/>
            <a:ext cx="5622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01E267F-7AFC-4A4B-9437-F701AFCDEFAC}" type="slidenum">
              <a:rPr lang="en-US" smtClean="0"/>
              <a:pPr/>
              <a:t>‹#›</a:t>
            </a:fld>
            <a:endParaRPr lang="en-US" dirty="0"/>
          </a:p>
        </p:txBody>
      </p:sp>
      <p:pic>
        <p:nvPicPr>
          <p:cNvPr id="15" name="Picture 14"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Tree>
    <p:extLst>
      <p:ext uri="{BB962C8B-B14F-4D97-AF65-F5344CB8AC3E}">
        <p14:creationId xmlns:p14="http://schemas.microsoft.com/office/powerpoint/2010/main" val="2608019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atin typeface="Avenir LT Pro 45 Book" panose="020B0502020203020204" pitchFamily="34" charset="0"/>
              </a:defRPr>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atin typeface="Avenir LT Pro 45 Book" panose="020B05020202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atin typeface="Avenir LT Pro 45 Book" panose="020B0502020203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13"/>
          <p:cNvSpPr>
            <a:spLocks noGrp="1"/>
          </p:cNvSpPr>
          <p:nvPr>
            <p:ph type="body" sz="quarter" idx="13" hasCustomPrompt="1"/>
          </p:nvPr>
        </p:nvSpPr>
        <p:spPr>
          <a:xfrm>
            <a:off x="1643037" y="4760204"/>
            <a:ext cx="1423529" cy="339328"/>
          </a:xfrm>
          <a:ln>
            <a:noFill/>
          </a:ln>
        </p:spPr>
        <p:txBody>
          <a:bodyPr anchor="b">
            <a:noAutofit/>
          </a:bodyPr>
          <a:lstStyle>
            <a:lvl1pPr marL="0" indent="0">
              <a:buFontTx/>
              <a:buNone/>
              <a:defRPr sz="800" baseline="0">
                <a:solidFill>
                  <a:schemeClr val="accent2"/>
                </a:solidFill>
                <a:latin typeface="Avenir LT Pro 45 Book" panose="020B0502020203020204" pitchFamily="34" charset="0"/>
                <a:cs typeface="Avenir LT Pro 45 Book" panose="020B0502020203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sz="800" dirty="0"/>
              <a:t>STRONGER FAMILIES,</a:t>
            </a:r>
          </a:p>
          <a:p>
            <a:pPr lvl="0"/>
            <a:r>
              <a:rPr lang="en-US" sz="800" dirty="0"/>
              <a:t>TODAY &amp; TOMORROW.</a:t>
            </a:r>
            <a:endParaRPr lang="en-US" dirty="0"/>
          </a:p>
        </p:txBody>
      </p:sp>
      <p:pic>
        <p:nvPicPr>
          <p:cNvPr id="11" name="Picture 10"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
        <p:nvSpPr>
          <p:cNvPr id="12" name="Footer Placeholder 4"/>
          <p:cNvSpPr>
            <a:spLocks noGrp="1"/>
          </p:cNvSpPr>
          <p:nvPr>
            <p:ph type="ftr" sz="quarter" idx="11"/>
          </p:nvPr>
        </p:nvSpPr>
        <p:spPr>
          <a:xfrm>
            <a:off x="6043725" y="4701780"/>
            <a:ext cx="2643077" cy="339328"/>
          </a:xfrm>
        </p:spPr>
        <p:txBody>
          <a:bodyPr anchor="b"/>
          <a:lstStyle>
            <a:lvl1pPr algn="r">
              <a:defRPr>
                <a:solidFill>
                  <a:srgbClr val="616662"/>
                </a:solidFill>
                <a:latin typeface="Avenir LT Pro 45 Book" panose="020B0502020203020204" pitchFamily="34" charset="0"/>
                <a:cs typeface="Avenir LT Pro 45 Book" panose="020B0502020203020204" pitchFamily="34" charset="0"/>
              </a:defRPr>
            </a:lvl1pPr>
          </a:lstStyle>
          <a:p>
            <a:endParaRPr lang="en-US" dirty="0"/>
          </a:p>
        </p:txBody>
      </p:sp>
    </p:spTree>
    <p:extLst>
      <p:ext uri="{BB962C8B-B14F-4D97-AF65-F5344CB8AC3E}">
        <p14:creationId xmlns:p14="http://schemas.microsoft.com/office/powerpoint/2010/main" val="98941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0" y="211680"/>
            <a:ext cx="9144000" cy="683342"/>
          </a:xfrm>
          <a:prstGeom prst="rect">
            <a:avLst/>
          </a:prstGeom>
          <a:solidFill>
            <a:srgbClr val="FF5C39"/>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ook"/>
            </a:endParaRPr>
          </a:p>
        </p:txBody>
      </p:sp>
      <p:sp>
        <p:nvSpPr>
          <p:cNvPr id="2" name="Title 1"/>
          <p:cNvSpPr>
            <a:spLocks noGrp="1"/>
          </p:cNvSpPr>
          <p:nvPr>
            <p:ph type="title"/>
          </p:nvPr>
        </p:nvSpPr>
        <p:spPr>
          <a:xfrm>
            <a:off x="457200" y="329911"/>
            <a:ext cx="8229600" cy="447511"/>
          </a:xfrm>
        </p:spPr>
        <p:txBody>
          <a:bodyPr anchor="ctr"/>
          <a:lstStyle>
            <a:lvl1pPr algn="l">
              <a:defRPr b="0">
                <a:solidFill>
                  <a:schemeClr val="bg1"/>
                </a:solidFill>
                <a:latin typeface="Avenir LT Pro 45 Book" panose="020B0502020203020204" pitchFamily="34" charset="0"/>
                <a:cs typeface="Avenir LT Pro 45 Book" panose="020B0502020203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622872"/>
            <a:ext cx="8229600" cy="2878529"/>
          </a:xfrm>
        </p:spPr>
        <p:txBody>
          <a:bodyPr/>
          <a:lstStyle>
            <a:lvl1pPr marL="342900" indent="-342900">
              <a:buClr>
                <a:schemeClr val="accent2"/>
              </a:buClr>
              <a:buSzPct val="100000"/>
              <a:buFont typeface="Arial"/>
              <a:buChar char="•"/>
              <a:defRPr>
                <a:solidFill>
                  <a:schemeClr val="tx1"/>
                </a:solidFill>
                <a:latin typeface="Avenir LT Pro 45 Book" panose="020B0502020203020204" pitchFamily="34" charset="0"/>
              </a:defRPr>
            </a:lvl1pPr>
            <a:lvl2pPr marL="971550" indent="-514350">
              <a:buClr>
                <a:schemeClr val="accent2"/>
              </a:buClr>
              <a:buSzPct val="100000"/>
              <a:buFont typeface="Arial"/>
              <a:buChar char="•"/>
              <a:defRPr>
                <a:solidFill>
                  <a:schemeClr val="tx1"/>
                </a:solidFill>
                <a:latin typeface="Avenir LT Pro 45 Book" panose="020B0502020203020204" pitchFamily="34" charset="0"/>
              </a:defRPr>
            </a:lvl2pPr>
            <a:lvl3pPr marL="1371600" indent="-457200">
              <a:buClr>
                <a:schemeClr val="accent2"/>
              </a:buClr>
              <a:buSzPct val="100000"/>
              <a:buFont typeface="Arial"/>
              <a:buChar char="•"/>
              <a:defRPr>
                <a:solidFill>
                  <a:schemeClr val="tx1"/>
                </a:solidFill>
                <a:latin typeface="Avenir LT Pro 45 Book" panose="020B0502020203020204" pitchFamily="34" charset="0"/>
              </a:defRPr>
            </a:lvl3pPr>
            <a:lvl4pPr marL="1828800" indent="-457200">
              <a:buClr>
                <a:schemeClr val="accent2"/>
              </a:buClr>
              <a:buSzPct val="100000"/>
              <a:buFont typeface="Arial"/>
              <a:buChar char="•"/>
              <a:defRPr>
                <a:solidFill>
                  <a:schemeClr val="tx1"/>
                </a:solidFill>
                <a:latin typeface="Avenir LT Pro 45 Book" panose="020B0502020203020204" pitchFamily="34" charset="0"/>
              </a:defRPr>
            </a:lvl4pPr>
            <a:lvl5pPr marL="2286000" indent="-457200">
              <a:buClr>
                <a:schemeClr val="accent2"/>
              </a:buClr>
              <a:buSzPct val="100000"/>
              <a:buFont typeface="Arial"/>
              <a:buChar char="•"/>
              <a:defRPr>
                <a:solidFill>
                  <a:schemeClr val="tx1"/>
                </a:solidFill>
                <a:latin typeface="Avenir LT Pro 45 Book" panose="020B05020202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6043725" y="4701780"/>
            <a:ext cx="2643077" cy="339328"/>
          </a:xfrm>
        </p:spPr>
        <p:txBody>
          <a:bodyPr anchor="b"/>
          <a:lstStyle>
            <a:lvl1pPr algn="r">
              <a:defRPr>
                <a:solidFill>
                  <a:srgbClr val="616662"/>
                </a:solidFill>
                <a:latin typeface="Avenir Book"/>
                <a:cs typeface="Avenir Book"/>
              </a:defRPr>
            </a:lvl1pPr>
          </a:lstStyle>
          <a:p>
            <a:endParaRPr lang="en-US" dirty="0"/>
          </a:p>
        </p:txBody>
      </p:sp>
      <p:sp>
        <p:nvSpPr>
          <p:cNvPr id="6" name="Slide Number Placeholder 5"/>
          <p:cNvSpPr>
            <a:spLocks noGrp="1"/>
          </p:cNvSpPr>
          <p:nvPr>
            <p:ph type="sldNum" sz="quarter" idx="12"/>
          </p:nvPr>
        </p:nvSpPr>
        <p:spPr>
          <a:xfrm>
            <a:off x="8168241" y="1042152"/>
            <a:ext cx="562200" cy="273844"/>
          </a:xfrm>
        </p:spPr>
        <p:txBody>
          <a:bodyPr/>
          <a:lstStyle>
            <a:lvl1pPr>
              <a:defRPr>
                <a:solidFill>
                  <a:schemeClr val="tx1"/>
                </a:solidFill>
                <a:latin typeface="Avenir Book"/>
                <a:cs typeface="Avenir Book"/>
              </a:defRPr>
            </a:lvl1pPr>
          </a:lstStyle>
          <a:p>
            <a:fld id="{001E267F-7AFC-4A4B-9437-F701AFCDEFAC}" type="slidenum">
              <a:rPr lang="en-US" smtClean="0"/>
              <a:pPr/>
              <a:t>‹#›</a:t>
            </a:fld>
            <a:endParaRPr lang="en-US" dirty="0"/>
          </a:p>
        </p:txBody>
      </p:sp>
      <p:cxnSp>
        <p:nvCxnSpPr>
          <p:cNvPr id="9" name="Straight Connector 8"/>
          <p:cNvCxnSpPr/>
          <p:nvPr userDrawn="1"/>
        </p:nvCxnSpPr>
        <p:spPr>
          <a:xfrm>
            <a:off x="0" y="1473773"/>
            <a:ext cx="91440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4635914"/>
            <a:ext cx="9144000" cy="0"/>
          </a:xfrm>
          <a:prstGeom prst="line">
            <a:avLst/>
          </a:prstGeom>
          <a:ln w="9525" cmpd="sng">
            <a:solidFill>
              <a:srgbClr val="616662"/>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p:cNvSpPr txBox="1">
            <a:spLocks/>
          </p:cNvSpPr>
          <p:nvPr userDrawn="1"/>
        </p:nvSpPr>
        <p:spPr>
          <a:xfrm>
            <a:off x="8320641" y="1156452"/>
            <a:ext cx="5622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01E267F-7AFC-4A4B-9437-F701AFCDEFAC}" type="slidenum">
              <a:rPr lang="en-US" smtClean="0"/>
              <a:pPr/>
              <a:t>‹#›</a:t>
            </a:fld>
            <a:endParaRPr lang="en-US" dirty="0"/>
          </a:p>
        </p:txBody>
      </p:sp>
      <p:sp>
        <p:nvSpPr>
          <p:cNvPr id="15" name="Text Placeholder 13"/>
          <p:cNvSpPr>
            <a:spLocks noGrp="1"/>
          </p:cNvSpPr>
          <p:nvPr>
            <p:ph type="body" sz="quarter" idx="13" hasCustomPrompt="1"/>
          </p:nvPr>
        </p:nvSpPr>
        <p:spPr>
          <a:xfrm>
            <a:off x="1643037" y="4760204"/>
            <a:ext cx="1423529" cy="339328"/>
          </a:xfrm>
          <a:ln>
            <a:noFill/>
          </a:ln>
        </p:spPr>
        <p:txBody>
          <a:bodyPr anchor="b">
            <a:noAutofit/>
          </a:bodyPr>
          <a:lstStyle>
            <a:lvl1pPr marL="0" indent="0">
              <a:buFontTx/>
              <a:buNone/>
              <a:defRPr sz="800" baseline="0">
                <a:solidFill>
                  <a:schemeClr val="accent2"/>
                </a:solidFill>
                <a:latin typeface="Avenir LT Pro 45 Book" panose="020B0502020203020204" pitchFamily="34" charset="0"/>
                <a:cs typeface="Avenir LT Pro 45 Book" panose="020B0502020203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sz="800" dirty="0"/>
              <a:t>STRONGER FAMILIES,</a:t>
            </a:r>
          </a:p>
          <a:p>
            <a:pPr lvl="0"/>
            <a:r>
              <a:rPr lang="en-US" sz="800" dirty="0"/>
              <a:t>TODAY &amp; TOMORROW.</a:t>
            </a:r>
            <a:endParaRPr lang="en-US" dirty="0"/>
          </a:p>
        </p:txBody>
      </p:sp>
      <p:pic>
        <p:nvPicPr>
          <p:cNvPr id="16" name="Picture 15"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Tree>
    <p:extLst>
      <p:ext uri="{BB962C8B-B14F-4D97-AF65-F5344CB8AC3E}">
        <p14:creationId xmlns:p14="http://schemas.microsoft.com/office/powerpoint/2010/main" val="484249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211680"/>
            <a:ext cx="9144000" cy="68334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ook"/>
            </a:endParaRPr>
          </a:p>
        </p:txBody>
      </p:sp>
      <p:sp>
        <p:nvSpPr>
          <p:cNvPr id="2" name="Title 1"/>
          <p:cNvSpPr>
            <a:spLocks noGrp="1"/>
          </p:cNvSpPr>
          <p:nvPr>
            <p:ph type="title"/>
          </p:nvPr>
        </p:nvSpPr>
        <p:spPr>
          <a:xfrm>
            <a:off x="457200" y="329911"/>
            <a:ext cx="8229600" cy="447511"/>
          </a:xfrm>
        </p:spPr>
        <p:txBody>
          <a:bodyPr anchor="ctr"/>
          <a:lstStyle>
            <a:lvl1pPr algn="l">
              <a:defRPr b="0">
                <a:solidFill>
                  <a:schemeClr val="bg1"/>
                </a:solidFill>
                <a:latin typeface="Avenir LT Pro 45 Book" panose="020B0502020203020204" pitchFamily="34" charset="0"/>
                <a:cs typeface="Avenir LT Pro 45 Book" panose="020B0502020203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622872"/>
            <a:ext cx="3901192" cy="2878529"/>
          </a:xfrm>
        </p:spPr>
        <p:txBody>
          <a:bodyPr/>
          <a:lstStyle>
            <a:lvl1pPr marL="342900" indent="-342900">
              <a:buClr>
                <a:schemeClr val="accent2"/>
              </a:buClr>
              <a:buSzPct val="100000"/>
              <a:buFont typeface="Arial"/>
              <a:buChar char="•"/>
              <a:defRPr>
                <a:solidFill>
                  <a:schemeClr val="tx1"/>
                </a:solidFill>
                <a:latin typeface="Avenir LT Pro 45 Book" panose="020B0502020203020204" pitchFamily="34" charset="0"/>
              </a:defRPr>
            </a:lvl1pPr>
            <a:lvl2pPr marL="971550" indent="-514350">
              <a:buClr>
                <a:schemeClr val="accent2"/>
              </a:buClr>
              <a:buSzPct val="100000"/>
              <a:buFont typeface="Arial"/>
              <a:buChar char="•"/>
              <a:defRPr>
                <a:solidFill>
                  <a:schemeClr val="tx1"/>
                </a:solidFill>
                <a:latin typeface="Avenir LT Pro 45 Book" panose="020B0502020203020204" pitchFamily="34" charset="0"/>
              </a:defRPr>
            </a:lvl2pPr>
            <a:lvl3pPr marL="1371600" indent="-457200">
              <a:buClr>
                <a:schemeClr val="accent2"/>
              </a:buClr>
              <a:buSzPct val="100000"/>
              <a:buFont typeface="Arial"/>
              <a:buChar char="•"/>
              <a:defRPr>
                <a:solidFill>
                  <a:schemeClr val="tx1"/>
                </a:solidFill>
                <a:latin typeface="Avenir LT Pro 45 Book" panose="020B0502020203020204" pitchFamily="34" charset="0"/>
              </a:defRPr>
            </a:lvl3pPr>
            <a:lvl4pPr marL="1828800" indent="-457200">
              <a:buClr>
                <a:schemeClr val="accent2"/>
              </a:buClr>
              <a:buSzPct val="100000"/>
              <a:buFont typeface="Arial"/>
              <a:buChar char="•"/>
              <a:defRPr>
                <a:solidFill>
                  <a:schemeClr val="tx1"/>
                </a:solidFill>
                <a:latin typeface="Avenir LT Pro 45 Book" panose="020B0502020203020204" pitchFamily="34" charset="0"/>
              </a:defRPr>
            </a:lvl4pPr>
            <a:lvl5pPr marL="2286000" indent="-457200">
              <a:buClr>
                <a:schemeClr val="accent2"/>
              </a:buClr>
              <a:buSzPct val="100000"/>
              <a:buFont typeface="Arial"/>
              <a:buChar char="•"/>
              <a:defRPr>
                <a:solidFill>
                  <a:schemeClr val="tx1"/>
                </a:solidFill>
                <a:latin typeface="Avenir LT Pro 45 Book" panose="020B05020202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6043725" y="4701780"/>
            <a:ext cx="2643077" cy="339328"/>
          </a:xfrm>
        </p:spPr>
        <p:txBody>
          <a:bodyPr anchor="b"/>
          <a:lstStyle>
            <a:lvl1pPr algn="r">
              <a:defRPr>
                <a:solidFill>
                  <a:srgbClr val="616662"/>
                </a:solidFill>
                <a:latin typeface="Avenir Book"/>
                <a:cs typeface="Avenir Book"/>
              </a:defRPr>
            </a:lvl1pPr>
          </a:lstStyle>
          <a:p>
            <a:endParaRPr lang="en-US" dirty="0"/>
          </a:p>
        </p:txBody>
      </p:sp>
      <p:sp>
        <p:nvSpPr>
          <p:cNvPr id="6" name="Slide Number Placeholder 5"/>
          <p:cNvSpPr>
            <a:spLocks noGrp="1"/>
          </p:cNvSpPr>
          <p:nvPr>
            <p:ph type="sldNum" sz="quarter" idx="12"/>
          </p:nvPr>
        </p:nvSpPr>
        <p:spPr>
          <a:xfrm>
            <a:off x="8168241" y="1042152"/>
            <a:ext cx="562200" cy="273844"/>
          </a:xfrm>
        </p:spPr>
        <p:txBody>
          <a:bodyPr/>
          <a:lstStyle>
            <a:lvl1pPr>
              <a:defRPr>
                <a:solidFill>
                  <a:schemeClr val="tx1"/>
                </a:solidFill>
                <a:latin typeface="Avenir Book"/>
                <a:cs typeface="Avenir Book"/>
              </a:defRPr>
            </a:lvl1pPr>
          </a:lstStyle>
          <a:p>
            <a:fld id="{001E267F-7AFC-4A4B-9437-F701AFCDEFAC}" type="slidenum">
              <a:rPr lang="en-US" smtClean="0"/>
              <a:pPr/>
              <a:t>‹#›</a:t>
            </a:fld>
            <a:endParaRPr lang="en-US" dirty="0"/>
          </a:p>
        </p:txBody>
      </p:sp>
      <p:cxnSp>
        <p:nvCxnSpPr>
          <p:cNvPr id="9" name="Straight Connector 8"/>
          <p:cNvCxnSpPr/>
          <p:nvPr userDrawn="1"/>
        </p:nvCxnSpPr>
        <p:spPr>
          <a:xfrm>
            <a:off x="0" y="1473773"/>
            <a:ext cx="91440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4635914"/>
            <a:ext cx="9144000" cy="0"/>
          </a:xfrm>
          <a:prstGeom prst="line">
            <a:avLst/>
          </a:prstGeom>
          <a:ln w="9525" cmpd="sng">
            <a:solidFill>
              <a:srgbClr val="616662"/>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p:cNvSpPr txBox="1">
            <a:spLocks/>
          </p:cNvSpPr>
          <p:nvPr userDrawn="1"/>
        </p:nvSpPr>
        <p:spPr>
          <a:xfrm>
            <a:off x="8320641" y="1156452"/>
            <a:ext cx="5622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01E267F-7AFC-4A4B-9437-F701AFCDEFAC}" type="slidenum">
              <a:rPr lang="en-US" smtClean="0"/>
              <a:pPr/>
              <a:t>‹#›</a:t>
            </a:fld>
            <a:endParaRPr lang="en-US" dirty="0"/>
          </a:p>
        </p:txBody>
      </p:sp>
      <p:sp>
        <p:nvSpPr>
          <p:cNvPr id="15" name="Content Placeholder 2"/>
          <p:cNvSpPr>
            <a:spLocks noGrp="1"/>
          </p:cNvSpPr>
          <p:nvPr>
            <p:ph idx="14"/>
          </p:nvPr>
        </p:nvSpPr>
        <p:spPr>
          <a:xfrm>
            <a:off x="4703303" y="1622872"/>
            <a:ext cx="3983499" cy="2878529"/>
          </a:xfrm>
        </p:spPr>
        <p:txBody>
          <a:bodyPr/>
          <a:lstStyle>
            <a:lvl1pPr marL="342900" indent="-342900">
              <a:buClr>
                <a:schemeClr val="accent2"/>
              </a:buClr>
              <a:buSzPct val="100000"/>
              <a:buFont typeface="Arial"/>
              <a:buChar char="•"/>
              <a:defRPr>
                <a:solidFill>
                  <a:schemeClr val="tx1"/>
                </a:solidFill>
                <a:latin typeface="Avenir LT Pro 45 Book" panose="020B0502020203020204" pitchFamily="34" charset="0"/>
              </a:defRPr>
            </a:lvl1pPr>
            <a:lvl2pPr marL="971550" indent="-514350">
              <a:buClr>
                <a:schemeClr val="accent2"/>
              </a:buClr>
              <a:buSzPct val="100000"/>
              <a:buFont typeface="Arial"/>
              <a:buChar char="•"/>
              <a:defRPr>
                <a:solidFill>
                  <a:schemeClr val="tx1"/>
                </a:solidFill>
                <a:latin typeface="Avenir LT Pro 45 Book" panose="020B0502020203020204" pitchFamily="34" charset="0"/>
              </a:defRPr>
            </a:lvl2pPr>
            <a:lvl3pPr marL="1371600" indent="-457200">
              <a:buClr>
                <a:schemeClr val="accent2"/>
              </a:buClr>
              <a:buSzPct val="100000"/>
              <a:buFont typeface="Arial"/>
              <a:buChar char="•"/>
              <a:defRPr>
                <a:solidFill>
                  <a:schemeClr val="tx1"/>
                </a:solidFill>
                <a:latin typeface="Avenir LT Pro 45 Book" panose="020B0502020203020204" pitchFamily="34" charset="0"/>
              </a:defRPr>
            </a:lvl3pPr>
            <a:lvl4pPr marL="1828800" indent="-457200">
              <a:buClr>
                <a:schemeClr val="accent2"/>
              </a:buClr>
              <a:buSzPct val="100000"/>
              <a:buFont typeface="Arial"/>
              <a:buChar char="•"/>
              <a:defRPr>
                <a:solidFill>
                  <a:schemeClr val="tx1"/>
                </a:solidFill>
                <a:latin typeface="Avenir LT Pro 45 Book" panose="020B0502020203020204" pitchFamily="34" charset="0"/>
              </a:defRPr>
            </a:lvl4pPr>
            <a:lvl5pPr marL="2286000" indent="-457200">
              <a:buClr>
                <a:schemeClr val="accent2"/>
              </a:buClr>
              <a:buSzPct val="100000"/>
              <a:buFont typeface="Arial"/>
              <a:buChar char="•"/>
              <a:defRPr>
                <a:solidFill>
                  <a:schemeClr val="tx1"/>
                </a:solidFill>
                <a:latin typeface="Avenir LT Pro 45 Book" panose="020B05020202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3" hasCustomPrompt="1"/>
          </p:nvPr>
        </p:nvSpPr>
        <p:spPr>
          <a:xfrm>
            <a:off x="1643037" y="4760204"/>
            <a:ext cx="1423529" cy="339328"/>
          </a:xfrm>
          <a:ln>
            <a:noFill/>
          </a:ln>
        </p:spPr>
        <p:txBody>
          <a:bodyPr anchor="b">
            <a:noAutofit/>
          </a:bodyPr>
          <a:lstStyle>
            <a:lvl1pPr marL="0" indent="0">
              <a:buFontTx/>
              <a:buNone/>
              <a:defRPr sz="800" baseline="0">
                <a:solidFill>
                  <a:schemeClr val="accent2"/>
                </a:solidFill>
                <a:latin typeface="Avenir LT Pro 45 Book" panose="020B0502020203020204" pitchFamily="34" charset="0"/>
                <a:cs typeface="Avenir LT Pro 45 Book" panose="020B0502020203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sz="800" dirty="0"/>
              <a:t>STRONGER FAMILIES,</a:t>
            </a:r>
          </a:p>
          <a:p>
            <a:pPr lvl="0"/>
            <a:r>
              <a:rPr lang="en-US" sz="800" dirty="0"/>
              <a:t>TODAY &amp; TOMORROW.</a:t>
            </a:r>
            <a:endParaRPr lang="en-US" dirty="0"/>
          </a:p>
        </p:txBody>
      </p:sp>
      <p:pic>
        <p:nvPicPr>
          <p:cNvPr id="17" name="Picture 16"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Tree>
    <p:extLst>
      <p:ext uri="{BB962C8B-B14F-4D97-AF65-F5344CB8AC3E}">
        <p14:creationId xmlns:p14="http://schemas.microsoft.com/office/powerpoint/2010/main" val="402347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p:nvPr userDrawn="1"/>
        </p:nvSpPr>
        <p:spPr>
          <a:xfrm>
            <a:off x="0" y="211680"/>
            <a:ext cx="9144000" cy="683342"/>
          </a:xfrm>
          <a:prstGeom prst="rect">
            <a:avLst/>
          </a:prstGeom>
          <a:solidFill>
            <a:srgbClr val="FF5C39"/>
          </a:solidFill>
          <a:ln>
            <a:solidFill>
              <a:srgbClr val="FF5C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ook"/>
            </a:endParaRPr>
          </a:p>
        </p:txBody>
      </p:sp>
      <p:sp>
        <p:nvSpPr>
          <p:cNvPr id="2" name="Title 1"/>
          <p:cNvSpPr>
            <a:spLocks noGrp="1"/>
          </p:cNvSpPr>
          <p:nvPr>
            <p:ph type="title"/>
          </p:nvPr>
        </p:nvSpPr>
        <p:spPr>
          <a:xfrm>
            <a:off x="457200" y="329911"/>
            <a:ext cx="8229600" cy="447511"/>
          </a:xfrm>
        </p:spPr>
        <p:txBody>
          <a:bodyPr anchor="ctr"/>
          <a:lstStyle>
            <a:lvl1pPr algn="l">
              <a:defRPr b="0">
                <a:solidFill>
                  <a:schemeClr val="bg1"/>
                </a:solidFill>
                <a:latin typeface="Avenir LT Pro 45 Book" panose="020B0502020203020204" pitchFamily="34" charset="0"/>
                <a:cs typeface="Avenir LT Pro 45 Book" panose="020B0502020203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622872"/>
            <a:ext cx="3901192" cy="2878529"/>
          </a:xfrm>
        </p:spPr>
        <p:txBody>
          <a:bodyPr/>
          <a:lstStyle>
            <a:lvl1pPr marL="342900" indent="-342900">
              <a:buClr>
                <a:schemeClr val="accent2"/>
              </a:buClr>
              <a:buSzPct val="100000"/>
              <a:buFont typeface="Arial"/>
              <a:buChar char="•"/>
              <a:defRPr>
                <a:solidFill>
                  <a:schemeClr val="tx1"/>
                </a:solidFill>
                <a:latin typeface="Avenir LT Pro 45 Book" panose="020B0502020203020204" pitchFamily="34" charset="0"/>
              </a:defRPr>
            </a:lvl1pPr>
            <a:lvl2pPr marL="971550" indent="-514350">
              <a:buClr>
                <a:schemeClr val="accent2"/>
              </a:buClr>
              <a:buSzPct val="100000"/>
              <a:buFont typeface="Arial"/>
              <a:buChar char="•"/>
              <a:defRPr>
                <a:solidFill>
                  <a:schemeClr val="tx1"/>
                </a:solidFill>
                <a:latin typeface="Avenir LT Pro 45 Book" panose="020B0502020203020204" pitchFamily="34" charset="0"/>
              </a:defRPr>
            </a:lvl2pPr>
            <a:lvl3pPr marL="1371600" indent="-457200">
              <a:buClr>
                <a:schemeClr val="accent2"/>
              </a:buClr>
              <a:buSzPct val="100000"/>
              <a:buFont typeface="Arial"/>
              <a:buChar char="•"/>
              <a:defRPr>
                <a:solidFill>
                  <a:schemeClr val="tx1"/>
                </a:solidFill>
                <a:latin typeface="Avenir LT Pro 45 Book" panose="020B0502020203020204" pitchFamily="34" charset="0"/>
              </a:defRPr>
            </a:lvl3pPr>
            <a:lvl4pPr marL="1828800" indent="-457200">
              <a:buClr>
                <a:schemeClr val="accent2"/>
              </a:buClr>
              <a:buSzPct val="100000"/>
              <a:buFont typeface="Arial"/>
              <a:buChar char="•"/>
              <a:defRPr>
                <a:solidFill>
                  <a:schemeClr val="tx1"/>
                </a:solidFill>
                <a:latin typeface="Avenir LT Pro 45 Book" panose="020B0502020203020204" pitchFamily="34" charset="0"/>
              </a:defRPr>
            </a:lvl4pPr>
            <a:lvl5pPr marL="2286000" indent="-457200">
              <a:buClr>
                <a:schemeClr val="accent2"/>
              </a:buClr>
              <a:buSzPct val="100000"/>
              <a:buFont typeface="Arial"/>
              <a:buChar char="•"/>
              <a:defRPr>
                <a:solidFill>
                  <a:schemeClr val="tx1"/>
                </a:solidFill>
                <a:latin typeface="Avenir LT Pro 45 Book" panose="020B05020202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6043725" y="4701780"/>
            <a:ext cx="2643077" cy="339328"/>
          </a:xfrm>
        </p:spPr>
        <p:txBody>
          <a:bodyPr anchor="b"/>
          <a:lstStyle>
            <a:lvl1pPr algn="r">
              <a:defRPr>
                <a:solidFill>
                  <a:srgbClr val="616662"/>
                </a:solidFill>
                <a:latin typeface="Avenir Book"/>
                <a:cs typeface="Avenir Book"/>
              </a:defRPr>
            </a:lvl1pPr>
          </a:lstStyle>
          <a:p>
            <a:endParaRPr lang="en-US" dirty="0"/>
          </a:p>
        </p:txBody>
      </p:sp>
      <p:sp>
        <p:nvSpPr>
          <p:cNvPr id="6" name="Slide Number Placeholder 5"/>
          <p:cNvSpPr>
            <a:spLocks noGrp="1"/>
          </p:cNvSpPr>
          <p:nvPr>
            <p:ph type="sldNum" sz="quarter" idx="12"/>
          </p:nvPr>
        </p:nvSpPr>
        <p:spPr>
          <a:xfrm>
            <a:off x="8168241" y="1042152"/>
            <a:ext cx="562200" cy="273844"/>
          </a:xfrm>
        </p:spPr>
        <p:txBody>
          <a:bodyPr/>
          <a:lstStyle>
            <a:lvl1pPr>
              <a:defRPr>
                <a:solidFill>
                  <a:schemeClr val="tx1"/>
                </a:solidFill>
                <a:latin typeface="Avenir Book"/>
                <a:cs typeface="Avenir Book"/>
              </a:defRPr>
            </a:lvl1pPr>
          </a:lstStyle>
          <a:p>
            <a:fld id="{001E267F-7AFC-4A4B-9437-F701AFCDEFAC}" type="slidenum">
              <a:rPr lang="en-US" smtClean="0"/>
              <a:pPr/>
              <a:t>‹#›</a:t>
            </a:fld>
            <a:endParaRPr lang="en-US" dirty="0"/>
          </a:p>
        </p:txBody>
      </p:sp>
      <p:cxnSp>
        <p:nvCxnSpPr>
          <p:cNvPr id="9" name="Straight Connector 8"/>
          <p:cNvCxnSpPr/>
          <p:nvPr userDrawn="1"/>
        </p:nvCxnSpPr>
        <p:spPr>
          <a:xfrm>
            <a:off x="0" y="1473773"/>
            <a:ext cx="91440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4635914"/>
            <a:ext cx="9144000" cy="0"/>
          </a:xfrm>
          <a:prstGeom prst="line">
            <a:avLst/>
          </a:prstGeom>
          <a:ln w="9525" cmpd="sng">
            <a:solidFill>
              <a:srgbClr val="616662"/>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p:cNvSpPr txBox="1">
            <a:spLocks/>
          </p:cNvSpPr>
          <p:nvPr userDrawn="1"/>
        </p:nvSpPr>
        <p:spPr>
          <a:xfrm>
            <a:off x="8320641" y="1156452"/>
            <a:ext cx="5622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01E267F-7AFC-4A4B-9437-F701AFCDEFAC}" type="slidenum">
              <a:rPr lang="en-US" smtClean="0"/>
              <a:pPr/>
              <a:t>‹#›</a:t>
            </a:fld>
            <a:endParaRPr lang="en-US" dirty="0"/>
          </a:p>
        </p:txBody>
      </p:sp>
      <p:sp>
        <p:nvSpPr>
          <p:cNvPr id="15" name="Content Placeholder 2"/>
          <p:cNvSpPr>
            <a:spLocks noGrp="1"/>
          </p:cNvSpPr>
          <p:nvPr>
            <p:ph idx="14"/>
          </p:nvPr>
        </p:nvSpPr>
        <p:spPr>
          <a:xfrm>
            <a:off x="4703303" y="1622872"/>
            <a:ext cx="3983499" cy="2878529"/>
          </a:xfrm>
        </p:spPr>
        <p:txBody>
          <a:bodyPr/>
          <a:lstStyle>
            <a:lvl1pPr marL="342900" indent="-342900">
              <a:buClr>
                <a:schemeClr val="accent2"/>
              </a:buClr>
              <a:buSzPct val="100000"/>
              <a:buFont typeface="Arial"/>
              <a:buChar char="•"/>
              <a:defRPr>
                <a:solidFill>
                  <a:schemeClr val="tx1"/>
                </a:solidFill>
                <a:latin typeface="Avenir LT Pro 45 Book" panose="020B0502020203020204" pitchFamily="34" charset="0"/>
              </a:defRPr>
            </a:lvl1pPr>
            <a:lvl2pPr marL="971550" indent="-514350">
              <a:buClr>
                <a:schemeClr val="accent2"/>
              </a:buClr>
              <a:buSzPct val="100000"/>
              <a:buFont typeface="Arial"/>
              <a:buChar char="•"/>
              <a:defRPr>
                <a:solidFill>
                  <a:schemeClr val="tx1"/>
                </a:solidFill>
                <a:latin typeface="Avenir LT Pro 45 Book" panose="020B0502020203020204" pitchFamily="34" charset="0"/>
              </a:defRPr>
            </a:lvl2pPr>
            <a:lvl3pPr marL="1371600" indent="-457200">
              <a:buClr>
                <a:schemeClr val="accent2"/>
              </a:buClr>
              <a:buSzPct val="100000"/>
              <a:buFont typeface="Arial"/>
              <a:buChar char="•"/>
              <a:defRPr>
                <a:solidFill>
                  <a:schemeClr val="tx1"/>
                </a:solidFill>
                <a:latin typeface="Avenir LT Pro 45 Book" panose="020B0502020203020204" pitchFamily="34" charset="0"/>
              </a:defRPr>
            </a:lvl3pPr>
            <a:lvl4pPr marL="1828800" indent="-457200">
              <a:buClr>
                <a:schemeClr val="accent2"/>
              </a:buClr>
              <a:buSzPct val="100000"/>
              <a:buFont typeface="Arial"/>
              <a:buChar char="•"/>
              <a:defRPr>
                <a:solidFill>
                  <a:schemeClr val="tx1"/>
                </a:solidFill>
                <a:latin typeface="Avenir LT Pro 45 Book" panose="020B0502020203020204" pitchFamily="34" charset="0"/>
              </a:defRPr>
            </a:lvl4pPr>
            <a:lvl5pPr marL="2286000" indent="-457200">
              <a:buClr>
                <a:schemeClr val="accent2"/>
              </a:buClr>
              <a:buSzPct val="100000"/>
              <a:buFont typeface="Arial"/>
              <a:buChar char="•"/>
              <a:defRPr>
                <a:solidFill>
                  <a:schemeClr val="tx1"/>
                </a:solidFill>
                <a:latin typeface="Avenir LT Pro 45 Book" panose="020B05020202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3" hasCustomPrompt="1"/>
          </p:nvPr>
        </p:nvSpPr>
        <p:spPr>
          <a:xfrm>
            <a:off x="1643037" y="4760204"/>
            <a:ext cx="1423529" cy="339328"/>
          </a:xfrm>
          <a:ln>
            <a:noFill/>
          </a:ln>
        </p:spPr>
        <p:txBody>
          <a:bodyPr anchor="b">
            <a:noAutofit/>
          </a:bodyPr>
          <a:lstStyle>
            <a:lvl1pPr marL="0" indent="0">
              <a:buFontTx/>
              <a:buNone/>
              <a:defRPr sz="800" baseline="0">
                <a:solidFill>
                  <a:schemeClr val="accent2"/>
                </a:solidFill>
                <a:latin typeface="Avenir LT Pro 45 Book" panose="020B0502020203020204" pitchFamily="34" charset="0"/>
                <a:cs typeface="Avenir LT Pro 45 Book" panose="020B0502020203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sz="800" dirty="0"/>
              <a:t>  </a:t>
            </a:r>
            <a:endParaRPr lang="en-US" dirty="0"/>
          </a:p>
        </p:txBody>
      </p:sp>
      <p:pic>
        <p:nvPicPr>
          <p:cNvPr id="17" name="Picture 16"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Tree>
    <p:extLst>
      <p:ext uri="{BB962C8B-B14F-4D97-AF65-F5344CB8AC3E}">
        <p14:creationId xmlns:p14="http://schemas.microsoft.com/office/powerpoint/2010/main" val="390185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p:cNvSpPr/>
          <p:nvPr userDrawn="1"/>
        </p:nvSpPr>
        <p:spPr>
          <a:xfrm>
            <a:off x="0" y="211680"/>
            <a:ext cx="9144000" cy="68334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ook"/>
            </a:endParaRPr>
          </a:p>
        </p:txBody>
      </p:sp>
      <p:sp>
        <p:nvSpPr>
          <p:cNvPr id="2" name="Title 1"/>
          <p:cNvSpPr>
            <a:spLocks noGrp="1"/>
          </p:cNvSpPr>
          <p:nvPr>
            <p:ph type="title"/>
          </p:nvPr>
        </p:nvSpPr>
        <p:spPr>
          <a:xfrm>
            <a:off x="457200" y="329911"/>
            <a:ext cx="8229600" cy="447511"/>
          </a:xfrm>
        </p:spPr>
        <p:txBody>
          <a:bodyPr anchor="ctr"/>
          <a:lstStyle>
            <a:lvl1pPr algn="l">
              <a:defRPr b="0">
                <a:solidFill>
                  <a:schemeClr val="bg1"/>
                </a:solidFill>
                <a:latin typeface="Avenir LT Pro 45 Book" panose="020B0502020203020204" pitchFamily="34" charset="0"/>
                <a:cs typeface="Avenir LT Pro 45 Book" panose="020B0502020203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622872"/>
            <a:ext cx="3901192" cy="2878529"/>
          </a:xfrm>
        </p:spPr>
        <p:txBody>
          <a:bodyPr/>
          <a:lstStyle>
            <a:lvl1pPr marL="342900" indent="-342900">
              <a:buClr>
                <a:schemeClr val="accent2"/>
              </a:buClr>
              <a:buSzPct val="100000"/>
              <a:buFont typeface="Arial"/>
              <a:buChar char="•"/>
              <a:defRPr>
                <a:solidFill>
                  <a:schemeClr val="tx1"/>
                </a:solidFill>
                <a:latin typeface="Avenir LT Pro 45 Book" panose="020B0502020203020204" pitchFamily="34" charset="0"/>
              </a:defRPr>
            </a:lvl1pPr>
            <a:lvl2pPr marL="971550" indent="-514350">
              <a:buClr>
                <a:schemeClr val="accent2"/>
              </a:buClr>
              <a:buSzPct val="100000"/>
              <a:buFont typeface="Arial"/>
              <a:buChar char="•"/>
              <a:defRPr>
                <a:solidFill>
                  <a:schemeClr val="tx1"/>
                </a:solidFill>
                <a:latin typeface="Avenir LT Pro 45 Book" panose="020B0502020203020204" pitchFamily="34" charset="0"/>
              </a:defRPr>
            </a:lvl2pPr>
            <a:lvl3pPr marL="1371600" indent="-457200">
              <a:buClr>
                <a:schemeClr val="accent2"/>
              </a:buClr>
              <a:buSzPct val="100000"/>
              <a:buFont typeface="Arial"/>
              <a:buChar char="•"/>
              <a:defRPr>
                <a:solidFill>
                  <a:schemeClr val="tx1"/>
                </a:solidFill>
                <a:latin typeface="Avenir LT Pro 45 Book" panose="020B0502020203020204" pitchFamily="34" charset="0"/>
              </a:defRPr>
            </a:lvl3pPr>
            <a:lvl4pPr marL="1828800" indent="-457200">
              <a:buClr>
                <a:schemeClr val="accent2"/>
              </a:buClr>
              <a:buSzPct val="100000"/>
              <a:buFont typeface="Arial"/>
              <a:buChar char="•"/>
              <a:defRPr>
                <a:solidFill>
                  <a:schemeClr val="tx1"/>
                </a:solidFill>
                <a:latin typeface="Avenir LT Pro 45 Book" panose="020B0502020203020204" pitchFamily="34" charset="0"/>
              </a:defRPr>
            </a:lvl4pPr>
            <a:lvl5pPr marL="2286000" indent="-457200">
              <a:buClr>
                <a:schemeClr val="accent2"/>
              </a:buClr>
              <a:buSzPct val="100000"/>
              <a:buFont typeface="Arial"/>
              <a:buChar char="•"/>
              <a:defRPr>
                <a:solidFill>
                  <a:schemeClr val="tx1"/>
                </a:solidFill>
                <a:latin typeface="Avenir LT Pro 45 Book" panose="020B05020202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6043725" y="4701780"/>
            <a:ext cx="2643077" cy="339328"/>
          </a:xfrm>
        </p:spPr>
        <p:txBody>
          <a:bodyPr anchor="b"/>
          <a:lstStyle>
            <a:lvl1pPr algn="r">
              <a:defRPr>
                <a:solidFill>
                  <a:srgbClr val="616662"/>
                </a:solidFill>
                <a:latin typeface="Avenir LT Pro 45 Book" panose="020B0502020203020204" pitchFamily="34" charset="0"/>
                <a:cs typeface="Avenir LT Pro 45 Book" panose="020B0502020203020204" pitchFamily="34" charset="0"/>
              </a:defRPr>
            </a:lvl1pPr>
          </a:lstStyle>
          <a:p>
            <a:endParaRPr lang="en-US" dirty="0"/>
          </a:p>
        </p:txBody>
      </p:sp>
      <p:sp>
        <p:nvSpPr>
          <p:cNvPr id="6" name="Slide Number Placeholder 5"/>
          <p:cNvSpPr>
            <a:spLocks noGrp="1"/>
          </p:cNvSpPr>
          <p:nvPr>
            <p:ph type="sldNum" sz="quarter" idx="12"/>
          </p:nvPr>
        </p:nvSpPr>
        <p:spPr>
          <a:xfrm>
            <a:off x="8168241" y="1042152"/>
            <a:ext cx="562200" cy="273844"/>
          </a:xfrm>
        </p:spPr>
        <p:txBody>
          <a:bodyPr/>
          <a:lstStyle>
            <a:lvl1pPr>
              <a:defRPr>
                <a:solidFill>
                  <a:schemeClr val="tx1"/>
                </a:solidFill>
                <a:latin typeface="Avenir Book"/>
                <a:cs typeface="Avenir Book"/>
              </a:defRPr>
            </a:lvl1pPr>
          </a:lstStyle>
          <a:p>
            <a:fld id="{001E267F-7AFC-4A4B-9437-F701AFCDEFAC}" type="slidenum">
              <a:rPr lang="en-US" smtClean="0"/>
              <a:pPr/>
              <a:t>‹#›</a:t>
            </a:fld>
            <a:endParaRPr lang="en-US" dirty="0"/>
          </a:p>
        </p:txBody>
      </p:sp>
      <p:cxnSp>
        <p:nvCxnSpPr>
          <p:cNvPr id="9" name="Straight Connector 8"/>
          <p:cNvCxnSpPr/>
          <p:nvPr userDrawn="1"/>
        </p:nvCxnSpPr>
        <p:spPr>
          <a:xfrm>
            <a:off x="0" y="1473773"/>
            <a:ext cx="91440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4635914"/>
            <a:ext cx="9144000" cy="0"/>
          </a:xfrm>
          <a:prstGeom prst="line">
            <a:avLst/>
          </a:prstGeom>
          <a:ln w="9525" cmpd="sng">
            <a:solidFill>
              <a:srgbClr val="616662"/>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p:cNvSpPr txBox="1">
            <a:spLocks/>
          </p:cNvSpPr>
          <p:nvPr userDrawn="1"/>
        </p:nvSpPr>
        <p:spPr>
          <a:xfrm>
            <a:off x="8320641" y="1156452"/>
            <a:ext cx="5622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01E267F-7AFC-4A4B-9437-F701AFCDEFAC}" type="slidenum">
              <a:rPr lang="en-US" smtClean="0"/>
              <a:pPr/>
              <a:t>‹#›</a:t>
            </a:fld>
            <a:endParaRPr lang="en-US" dirty="0"/>
          </a:p>
        </p:txBody>
      </p:sp>
      <p:sp>
        <p:nvSpPr>
          <p:cNvPr id="15" name="Content Placeholder 2"/>
          <p:cNvSpPr>
            <a:spLocks noGrp="1"/>
          </p:cNvSpPr>
          <p:nvPr>
            <p:ph idx="14"/>
          </p:nvPr>
        </p:nvSpPr>
        <p:spPr>
          <a:xfrm>
            <a:off x="4703303" y="1622872"/>
            <a:ext cx="3983499" cy="2878529"/>
          </a:xfrm>
        </p:spPr>
        <p:txBody>
          <a:bodyPr/>
          <a:lstStyle>
            <a:lvl1pPr marL="342900" indent="-342900">
              <a:buClr>
                <a:schemeClr val="accent2"/>
              </a:buClr>
              <a:buSzPct val="100000"/>
              <a:buFont typeface="Arial"/>
              <a:buChar char="•"/>
              <a:defRPr>
                <a:solidFill>
                  <a:schemeClr val="tx1"/>
                </a:solidFill>
                <a:latin typeface="Avenir LT Pro 45 Book" panose="020B0502020203020204" pitchFamily="34" charset="0"/>
              </a:defRPr>
            </a:lvl1pPr>
            <a:lvl2pPr marL="971550" indent="-514350">
              <a:buClr>
                <a:schemeClr val="accent2"/>
              </a:buClr>
              <a:buSzPct val="100000"/>
              <a:buFont typeface="Arial"/>
              <a:buChar char="•"/>
              <a:defRPr>
                <a:solidFill>
                  <a:schemeClr val="tx1"/>
                </a:solidFill>
                <a:latin typeface="Avenir LT Pro 45 Book" panose="020B0502020203020204" pitchFamily="34" charset="0"/>
              </a:defRPr>
            </a:lvl2pPr>
            <a:lvl3pPr marL="1371600" indent="-457200">
              <a:buClr>
                <a:schemeClr val="accent2"/>
              </a:buClr>
              <a:buSzPct val="100000"/>
              <a:buFont typeface="Arial"/>
              <a:buChar char="•"/>
              <a:defRPr>
                <a:solidFill>
                  <a:schemeClr val="tx1"/>
                </a:solidFill>
                <a:latin typeface="Avenir LT Pro 45 Book" panose="020B0502020203020204" pitchFamily="34" charset="0"/>
              </a:defRPr>
            </a:lvl3pPr>
            <a:lvl4pPr marL="1828800" indent="-457200">
              <a:buClr>
                <a:schemeClr val="accent2"/>
              </a:buClr>
              <a:buSzPct val="100000"/>
              <a:buFont typeface="Arial"/>
              <a:buChar char="•"/>
              <a:defRPr>
                <a:solidFill>
                  <a:schemeClr val="tx1"/>
                </a:solidFill>
                <a:latin typeface="Avenir LT Pro 45 Book" panose="020B0502020203020204" pitchFamily="34" charset="0"/>
              </a:defRPr>
            </a:lvl4pPr>
            <a:lvl5pPr marL="2286000" indent="-457200">
              <a:buClr>
                <a:schemeClr val="accent2"/>
              </a:buClr>
              <a:buSzPct val="100000"/>
              <a:buFont typeface="Arial"/>
              <a:buChar char="•"/>
              <a:defRPr>
                <a:solidFill>
                  <a:schemeClr val="tx1"/>
                </a:solidFill>
                <a:latin typeface="Avenir LT Pro 45 Book" panose="020B05020202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p:cNvSpPr>
            <a:spLocks noGrp="1"/>
          </p:cNvSpPr>
          <p:nvPr>
            <p:ph type="body" idx="15"/>
          </p:nvPr>
        </p:nvSpPr>
        <p:spPr>
          <a:xfrm>
            <a:off x="457200" y="963175"/>
            <a:ext cx="3995258" cy="479822"/>
          </a:xfrm>
        </p:spPr>
        <p:txBody>
          <a:bodyPr anchor="b">
            <a:normAutofit/>
          </a:bodyPr>
          <a:lstStyle>
            <a:lvl1pPr marL="0" indent="0">
              <a:buNone/>
              <a:defRPr sz="2000" b="1">
                <a:solidFill>
                  <a:schemeClr val="accent2"/>
                </a:solidFill>
                <a:latin typeface="Avenir LT Pro 45 Book" panose="020B0502020203020204" pitchFamily="34" charset="0"/>
                <a:cs typeface="Avenir LT Pro 45 Book" panose="020B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ext Placeholder 2"/>
          <p:cNvSpPr>
            <a:spLocks noGrp="1"/>
          </p:cNvSpPr>
          <p:nvPr>
            <p:ph type="body" idx="16"/>
          </p:nvPr>
        </p:nvSpPr>
        <p:spPr>
          <a:xfrm>
            <a:off x="4703300" y="963175"/>
            <a:ext cx="3995258" cy="479822"/>
          </a:xfrm>
        </p:spPr>
        <p:txBody>
          <a:bodyPr anchor="b">
            <a:normAutofit/>
          </a:bodyPr>
          <a:lstStyle>
            <a:lvl1pPr marL="0" indent="0">
              <a:buNone/>
              <a:defRPr sz="2000" b="1">
                <a:solidFill>
                  <a:schemeClr val="accent2"/>
                </a:solidFill>
                <a:latin typeface="Avenir LT Pro 45 Book" panose="020B0502020203020204" pitchFamily="34" charset="0"/>
                <a:cs typeface="Avenir LT Pro 45 Book" panose="020B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Text Placeholder 13"/>
          <p:cNvSpPr>
            <a:spLocks noGrp="1"/>
          </p:cNvSpPr>
          <p:nvPr>
            <p:ph type="body" sz="quarter" idx="13" hasCustomPrompt="1"/>
          </p:nvPr>
        </p:nvSpPr>
        <p:spPr>
          <a:xfrm>
            <a:off x="1643037" y="4760204"/>
            <a:ext cx="1423529" cy="339328"/>
          </a:xfrm>
          <a:ln>
            <a:noFill/>
          </a:ln>
        </p:spPr>
        <p:txBody>
          <a:bodyPr anchor="b">
            <a:noAutofit/>
          </a:bodyPr>
          <a:lstStyle>
            <a:lvl1pPr marL="0" indent="0">
              <a:buFontTx/>
              <a:buNone/>
              <a:defRPr sz="800" baseline="0">
                <a:solidFill>
                  <a:schemeClr val="accent2"/>
                </a:solidFill>
                <a:latin typeface="Avenir LT Pro 45 Book" panose="020B0502020203020204" pitchFamily="34" charset="0"/>
                <a:cs typeface="Avenir LT Pro 45 Book" panose="020B0502020203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sz="800" dirty="0"/>
              <a:t>STRONGER FAMILIES,</a:t>
            </a:r>
          </a:p>
          <a:p>
            <a:pPr lvl="0"/>
            <a:r>
              <a:rPr lang="en-US" sz="800" dirty="0"/>
              <a:t>TODAY &amp; TOMORROW.</a:t>
            </a:r>
            <a:endParaRPr lang="en-US" dirty="0"/>
          </a:p>
        </p:txBody>
      </p:sp>
      <p:pic>
        <p:nvPicPr>
          <p:cNvPr id="19" name="Picture 18"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Tree>
    <p:extLst>
      <p:ext uri="{BB962C8B-B14F-4D97-AF65-F5344CB8AC3E}">
        <p14:creationId xmlns:p14="http://schemas.microsoft.com/office/powerpoint/2010/main" val="161998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Rectangle 6"/>
          <p:cNvSpPr/>
          <p:nvPr userDrawn="1"/>
        </p:nvSpPr>
        <p:spPr>
          <a:xfrm>
            <a:off x="0" y="211680"/>
            <a:ext cx="9144000" cy="683342"/>
          </a:xfrm>
          <a:prstGeom prst="rect">
            <a:avLst/>
          </a:prstGeom>
          <a:solidFill>
            <a:srgbClr val="FF5C39"/>
          </a:solidFill>
          <a:ln>
            <a:solidFill>
              <a:srgbClr val="FF5C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LT Pro 45 Book" panose="020B0502020203020204" pitchFamily="34" charset="0"/>
            </a:endParaRPr>
          </a:p>
        </p:txBody>
      </p:sp>
      <p:sp>
        <p:nvSpPr>
          <p:cNvPr id="2" name="Title 1"/>
          <p:cNvSpPr>
            <a:spLocks noGrp="1"/>
          </p:cNvSpPr>
          <p:nvPr>
            <p:ph type="title"/>
          </p:nvPr>
        </p:nvSpPr>
        <p:spPr>
          <a:xfrm>
            <a:off x="457200" y="329911"/>
            <a:ext cx="8229600" cy="447511"/>
          </a:xfrm>
        </p:spPr>
        <p:txBody>
          <a:bodyPr anchor="ctr"/>
          <a:lstStyle>
            <a:lvl1pPr algn="l">
              <a:defRPr b="0">
                <a:solidFill>
                  <a:schemeClr val="bg1"/>
                </a:solidFill>
                <a:latin typeface="Avenir LT Pro 45 Book" panose="020B0502020203020204" pitchFamily="34" charset="0"/>
                <a:cs typeface="Avenir LT Pro 45 Book" panose="020B0502020203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622872"/>
            <a:ext cx="3901192" cy="2878529"/>
          </a:xfrm>
        </p:spPr>
        <p:txBody>
          <a:bodyPr/>
          <a:lstStyle>
            <a:lvl1pPr marL="342900" indent="-342900">
              <a:buClr>
                <a:schemeClr val="accent2"/>
              </a:buClr>
              <a:buSzPct val="100000"/>
              <a:buFont typeface="Arial"/>
              <a:buChar char="•"/>
              <a:defRPr>
                <a:solidFill>
                  <a:schemeClr val="tx1"/>
                </a:solidFill>
                <a:latin typeface="Avenir LT Pro 45 Book" panose="020B0502020203020204" pitchFamily="34" charset="0"/>
              </a:defRPr>
            </a:lvl1pPr>
            <a:lvl2pPr marL="971550" indent="-514350">
              <a:buClr>
                <a:schemeClr val="accent2"/>
              </a:buClr>
              <a:buSzPct val="100000"/>
              <a:buFont typeface="Arial"/>
              <a:buChar char="•"/>
              <a:defRPr>
                <a:solidFill>
                  <a:schemeClr val="tx1"/>
                </a:solidFill>
                <a:latin typeface="Avenir LT Pro 45 Book" panose="020B0502020203020204" pitchFamily="34" charset="0"/>
              </a:defRPr>
            </a:lvl2pPr>
            <a:lvl3pPr marL="1371600" indent="-457200">
              <a:buClr>
                <a:schemeClr val="accent2"/>
              </a:buClr>
              <a:buSzPct val="100000"/>
              <a:buFont typeface="Arial"/>
              <a:buChar char="•"/>
              <a:defRPr>
                <a:solidFill>
                  <a:schemeClr val="tx1"/>
                </a:solidFill>
                <a:latin typeface="Avenir LT Pro 45 Book" panose="020B0502020203020204" pitchFamily="34" charset="0"/>
              </a:defRPr>
            </a:lvl3pPr>
            <a:lvl4pPr marL="1828800" indent="-457200">
              <a:buClr>
                <a:schemeClr val="accent2"/>
              </a:buClr>
              <a:buSzPct val="100000"/>
              <a:buFont typeface="Arial"/>
              <a:buChar char="•"/>
              <a:defRPr>
                <a:solidFill>
                  <a:schemeClr val="tx1"/>
                </a:solidFill>
                <a:latin typeface="Avenir LT Pro 45 Book" panose="020B0502020203020204" pitchFamily="34" charset="0"/>
              </a:defRPr>
            </a:lvl4pPr>
            <a:lvl5pPr marL="2286000" indent="-457200">
              <a:buClr>
                <a:schemeClr val="accent2"/>
              </a:buClr>
              <a:buSzPct val="100000"/>
              <a:buFont typeface="Arial"/>
              <a:buChar char="•"/>
              <a:defRPr>
                <a:solidFill>
                  <a:schemeClr val="tx1"/>
                </a:solidFill>
                <a:latin typeface="Avenir LT Pro 45 Book" panose="020B05020202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6043725" y="4701780"/>
            <a:ext cx="2643077" cy="339328"/>
          </a:xfrm>
        </p:spPr>
        <p:txBody>
          <a:bodyPr anchor="b"/>
          <a:lstStyle>
            <a:lvl1pPr algn="r">
              <a:defRPr>
                <a:solidFill>
                  <a:srgbClr val="616662"/>
                </a:solidFill>
                <a:latin typeface="Avenir LT Pro 45 Book" panose="020B0502020203020204" pitchFamily="34" charset="0"/>
                <a:cs typeface="Avenir LT Pro 45 Book" panose="020B0502020203020204" pitchFamily="34" charset="0"/>
              </a:defRPr>
            </a:lvl1pPr>
          </a:lstStyle>
          <a:p>
            <a:endParaRPr lang="en-US" dirty="0"/>
          </a:p>
        </p:txBody>
      </p:sp>
      <p:sp>
        <p:nvSpPr>
          <p:cNvPr id="6" name="Slide Number Placeholder 5"/>
          <p:cNvSpPr>
            <a:spLocks noGrp="1"/>
          </p:cNvSpPr>
          <p:nvPr>
            <p:ph type="sldNum" sz="quarter" idx="12"/>
          </p:nvPr>
        </p:nvSpPr>
        <p:spPr>
          <a:xfrm>
            <a:off x="8168241" y="1042152"/>
            <a:ext cx="562200" cy="273844"/>
          </a:xfrm>
        </p:spPr>
        <p:txBody>
          <a:bodyPr/>
          <a:lstStyle>
            <a:lvl1pPr>
              <a:defRPr>
                <a:solidFill>
                  <a:schemeClr val="tx1"/>
                </a:solidFill>
                <a:latin typeface="Avenir LT Pro 45 Book" panose="020B0502020203020204" pitchFamily="34" charset="0"/>
                <a:cs typeface="Avenir LT Pro 45 Book" panose="020B0502020203020204" pitchFamily="34" charset="0"/>
              </a:defRPr>
            </a:lvl1pPr>
          </a:lstStyle>
          <a:p>
            <a:fld id="{001E267F-7AFC-4A4B-9437-F701AFCDEFAC}" type="slidenum">
              <a:rPr lang="en-US" smtClean="0"/>
              <a:pPr/>
              <a:t>‹#›</a:t>
            </a:fld>
            <a:endParaRPr lang="en-US" dirty="0"/>
          </a:p>
        </p:txBody>
      </p:sp>
      <p:cxnSp>
        <p:nvCxnSpPr>
          <p:cNvPr id="9" name="Straight Connector 8"/>
          <p:cNvCxnSpPr/>
          <p:nvPr userDrawn="1"/>
        </p:nvCxnSpPr>
        <p:spPr>
          <a:xfrm>
            <a:off x="0" y="1473773"/>
            <a:ext cx="91440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4635914"/>
            <a:ext cx="9144000" cy="0"/>
          </a:xfrm>
          <a:prstGeom prst="line">
            <a:avLst/>
          </a:prstGeom>
          <a:ln w="9525" cmpd="sng">
            <a:solidFill>
              <a:srgbClr val="616662"/>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p:cNvSpPr txBox="1">
            <a:spLocks/>
          </p:cNvSpPr>
          <p:nvPr userDrawn="1"/>
        </p:nvSpPr>
        <p:spPr>
          <a:xfrm>
            <a:off x="8320641" y="1156452"/>
            <a:ext cx="5622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01E267F-7AFC-4A4B-9437-F701AFCDEFAC}" type="slidenum">
              <a:rPr lang="en-US" smtClean="0">
                <a:latin typeface="Avenir LT Pro 45 Book" panose="020B0502020203020204" pitchFamily="34" charset="0"/>
              </a:rPr>
              <a:pPr/>
              <a:t>‹#›</a:t>
            </a:fld>
            <a:endParaRPr lang="en-US" dirty="0">
              <a:latin typeface="Avenir LT Pro 45 Book" panose="020B0502020203020204" pitchFamily="34" charset="0"/>
            </a:endParaRPr>
          </a:p>
        </p:txBody>
      </p:sp>
      <p:sp>
        <p:nvSpPr>
          <p:cNvPr id="15" name="Content Placeholder 2"/>
          <p:cNvSpPr>
            <a:spLocks noGrp="1"/>
          </p:cNvSpPr>
          <p:nvPr>
            <p:ph idx="14"/>
          </p:nvPr>
        </p:nvSpPr>
        <p:spPr>
          <a:xfrm>
            <a:off x="4703303" y="1622872"/>
            <a:ext cx="3983499" cy="2878529"/>
          </a:xfrm>
        </p:spPr>
        <p:txBody>
          <a:bodyPr/>
          <a:lstStyle>
            <a:lvl1pPr marL="342900" indent="-342900">
              <a:buClr>
                <a:schemeClr val="accent2"/>
              </a:buClr>
              <a:buSzPct val="100000"/>
              <a:buFont typeface="Arial"/>
              <a:buChar char="•"/>
              <a:defRPr>
                <a:solidFill>
                  <a:schemeClr val="tx1"/>
                </a:solidFill>
                <a:latin typeface="Avenir LT Pro 45 Book" panose="020B0502020203020204" pitchFamily="34" charset="0"/>
              </a:defRPr>
            </a:lvl1pPr>
            <a:lvl2pPr marL="971550" indent="-514350">
              <a:buClr>
                <a:schemeClr val="accent2"/>
              </a:buClr>
              <a:buSzPct val="100000"/>
              <a:buFont typeface="Arial"/>
              <a:buChar char="•"/>
              <a:defRPr>
                <a:solidFill>
                  <a:schemeClr val="tx1"/>
                </a:solidFill>
                <a:latin typeface="Avenir LT Pro 45 Book" panose="020B0502020203020204" pitchFamily="34" charset="0"/>
              </a:defRPr>
            </a:lvl2pPr>
            <a:lvl3pPr marL="1371600" indent="-457200">
              <a:buClr>
                <a:schemeClr val="accent2"/>
              </a:buClr>
              <a:buSzPct val="100000"/>
              <a:buFont typeface="Arial"/>
              <a:buChar char="•"/>
              <a:defRPr>
                <a:solidFill>
                  <a:schemeClr val="tx1"/>
                </a:solidFill>
                <a:latin typeface="Avenir LT Pro 45 Book" panose="020B0502020203020204" pitchFamily="34" charset="0"/>
              </a:defRPr>
            </a:lvl3pPr>
            <a:lvl4pPr marL="1828800" indent="-457200">
              <a:buClr>
                <a:schemeClr val="accent2"/>
              </a:buClr>
              <a:buSzPct val="100000"/>
              <a:buFont typeface="Arial"/>
              <a:buChar char="•"/>
              <a:defRPr>
                <a:solidFill>
                  <a:schemeClr val="tx1"/>
                </a:solidFill>
                <a:latin typeface="Avenir LT Pro 45 Book" panose="020B0502020203020204" pitchFamily="34" charset="0"/>
              </a:defRPr>
            </a:lvl4pPr>
            <a:lvl5pPr marL="2286000" indent="-457200">
              <a:buClr>
                <a:schemeClr val="accent2"/>
              </a:buClr>
              <a:buSzPct val="100000"/>
              <a:buFont typeface="Arial"/>
              <a:buChar char="•"/>
              <a:defRPr>
                <a:solidFill>
                  <a:schemeClr val="tx1"/>
                </a:solidFill>
                <a:latin typeface="Avenir LT Pro 45 Book" panose="020B05020202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p:cNvSpPr>
            <a:spLocks noGrp="1"/>
          </p:cNvSpPr>
          <p:nvPr>
            <p:ph type="body" idx="15"/>
          </p:nvPr>
        </p:nvSpPr>
        <p:spPr>
          <a:xfrm>
            <a:off x="457200" y="963175"/>
            <a:ext cx="3995258" cy="479822"/>
          </a:xfrm>
        </p:spPr>
        <p:txBody>
          <a:bodyPr anchor="b">
            <a:normAutofit/>
          </a:bodyPr>
          <a:lstStyle>
            <a:lvl1pPr marL="0" indent="0">
              <a:buNone/>
              <a:defRPr sz="2000" b="1">
                <a:solidFill>
                  <a:schemeClr val="accent1"/>
                </a:solidFill>
                <a:latin typeface="Avenir LT Pro 45 Book" panose="020B0502020203020204" pitchFamily="34" charset="0"/>
                <a:cs typeface="Avenir LT Pro 45 Book" panose="020B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ext Placeholder 2"/>
          <p:cNvSpPr>
            <a:spLocks noGrp="1"/>
          </p:cNvSpPr>
          <p:nvPr>
            <p:ph type="body" idx="16"/>
          </p:nvPr>
        </p:nvSpPr>
        <p:spPr>
          <a:xfrm>
            <a:off x="4703300" y="963175"/>
            <a:ext cx="3995258" cy="479822"/>
          </a:xfrm>
        </p:spPr>
        <p:txBody>
          <a:bodyPr anchor="b">
            <a:normAutofit/>
          </a:bodyPr>
          <a:lstStyle>
            <a:lvl1pPr marL="0" indent="0">
              <a:buNone/>
              <a:defRPr sz="2000" b="1">
                <a:solidFill>
                  <a:srgbClr val="63B1BC"/>
                </a:solidFill>
                <a:latin typeface="Avenir LT Pro 45 Book" panose="020B0502020203020204" pitchFamily="34" charset="0"/>
                <a:cs typeface="Avenir LT Pro 45 Book" panose="020B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Text Placeholder 13"/>
          <p:cNvSpPr>
            <a:spLocks noGrp="1"/>
          </p:cNvSpPr>
          <p:nvPr>
            <p:ph type="body" sz="quarter" idx="13" hasCustomPrompt="1"/>
          </p:nvPr>
        </p:nvSpPr>
        <p:spPr>
          <a:xfrm>
            <a:off x="1643037" y="4760204"/>
            <a:ext cx="1423529" cy="339328"/>
          </a:xfrm>
          <a:ln>
            <a:noFill/>
          </a:ln>
        </p:spPr>
        <p:txBody>
          <a:bodyPr anchor="b">
            <a:noAutofit/>
          </a:bodyPr>
          <a:lstStyle>
            <a:lvl1pPr marL="0" indent="0">
              <a:buFontTx/>
              <a:buNone/>
              <a:defRPr sz="800" baseline="0">
                <a:solidFill>
                  <a:schemeClr val="accent2"/>
                </a:solidFill>
                <a:latin typeface="Avenir LT Pro 45 Book" panose="020B0502020203020204" pitchFamily="34" charset="0"/>
                <a:cs typeface="Avenir LT Pro 45 Book" panose="020B0502020203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sz="800" dirty="0"/>
              <a:t>STRONGER FAMILIES,</a:t>
            </a:r>
          </a:p>
          <a:p>
            <a:pPr lvl="0"/>
            <a:r>
              <a:rPr lang="en-US" sz="800" dirty="0"/>
              <a:t>TODAY &amp; TOMORROW.</a:t>
            </a:r>
            <a:endParaRPr lang="en-US" dirty="0"/>
          </a:p>
        </p:txBody>
      </p:sp>
      <p:pic>
        <p:nvPicPr>
          <p:cNvPr id="19" name="Picture 18"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Tree>
    <p:extLst>
      <p:ext uri="{BB962C8B-B14F-4D97-AF65-F5344CB8AC3E}">
        <p14:creationId xmlns:p14="http://schemas.microsoft.com/office/powerpoint/2010/main" val="3241513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2180036"/>
            <a:ext cx="9144000" cy="2146697"/>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LT Pro 45 Book" panose="020B0502020203020204" pitchFamily="34" charset="0"/>
            </a:endParaRPr>
          </a:p>
        </p:txBody>
      </p:sp>
      <p:sp>
        <p:nvSpPr>
          <p:cNvPr id="2" name="Title 1"/>
          <p:cNvSpPr>
            <a:spLocks noGrp="1"/>
          </p:cNvSpPr>
          <p:nvPr>
            <p:ph type="title"/>
          </p:nvPr>
        </p:nvSpPr>
        <p:spPr>
          <a:xfrm>
            <a:off x="722313" y="2794398"/>
            <a:ext cx="7772400" cy="1021556"/>
          </a:xfrm>
        </p:spPr>
        <p:txBody>
          <a:bodyPr anchor="t"/>
          <a:lstStyle>
            <a:lvl1pPr algn="l">
              <a:defRPr sz="4000" b="1" cap="all">
                <a:solidFill>
                  <a:schemeClr val="bg1"/>
                </a:solidFill>
                <a:latin typeface="Avenir LT Pro 45 Book" panose="020B0502020203020204" pitchFamily="34" charset="0"/>
              </a:defRPr>
            </a:lvl1pPr>
          </a:lstStyle>
          <a:p>
            <a:r>
              <a:rPr lang="en-US"/>
              <a:t>Click to edit Master title style</a:t>
            </a:r>
            <a:endParaRPr lang="en-US" dirty="0"/>
          </a:p>
        </p:txBody>
      </p:sp>
      <p:sp>
        <p:nvSpPr>
          <p:cNvPr id="6" name="Text Placeholder 13"/>
          <p:cNvSpPr>
            <a:spLocks noGrp="1"/>
          </p:cNvSpPr>
          <p:nvPr>
            <p:ph type="body" sz="quarter" idx="13" hasCustomPrompt="1"/>
          </p:nvPr>
        </p:nvSpPr>
        <p:spPr>
          <a:xfrm>
            <a:off x="1643037" y="4760204"/>
            <a:ext cx="1423529" cy="339328"/>
          </a:xfrm>
          <a:ln>
            <a:noFill/>
          </a:ln>
        </p:spPr>
        <p:txBody>
          <a:bodyPr anchor="b">
            <a:noAutofit/>
          </a:bodyPr>
          <a:lstStyle>
            <a:lvl1pPr marL="0" indent="0">
              <a:buFontTx/>
              <a:buNone/>
              <a:defRPr sz="800" baseline="0">
                <a:solidFill>
                  <a:schemeClr val="accent2"/>
                </a:solidFill>
                <a:latin typeface="Avenir LT Pro 45 Book" panose="020B0502020203020204" pitchFamily="34" charset="0"/>
                <a:cs typeface="Avenir LT Pro 45 Book" panose="020B0502020203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sz="800" dirty="0"/>
              <a:t>STRONGER FAMILIES,</a:t>
            </a:r>
          </a:p>
          <a:p>
            <a:pPr lvl="0"/>
            <a:r>
              <a:rPr lang="en-US" sz="800" dirty="0"/>
              <a:t>TODAY &amp; TOMORROW.</a:t>
            </a:r>
            <a:endParaRPr lang="en-US" dirty="0"/>
          </a:p>
        </p:txBody>
      </p:sp>
      <p:pic>
        <p:nvPicPr>
          <p:cNvPr id="9" name="Picture 8"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Tree>
    <p:extLst>
      <p:ext uri="{BB962C8B-B14F-4D97-AF65-F5344CB8AC3E}">
        <p14:creationId xmlns:p14="http://schemas.microsoft.com/office/powerpoint/2010/main" val="758276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p:cNvSpPr/>
          <p:nvPr userDrawn="1"/>
        </p:nvSpPr>
        <p:spPr>
          <a:xfrm>
            <a:off x="0" y="2180036"/>
            <a:ext cx="9144000" cy="2146697"/>
          </a:xfrm>
          <a:prstGeom prst="rect">
            <a:avLst/>
          </a:prstGeom>
          <a:solidFill>
            <a:srgbClr val="FF5C39"/>
          </a:solidFill>
          <a:ln>
            <a:solidFill>
              <a:srgbClr val="FF5C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LT Pro 45 Book" panose="020B0502020203020204" pitchFamily="34" charset="0"/>
            </a:endParaRPr>
          </a:p>
        </p:txBody>
      </p:sp>
      <p:sp>
        <p:nvSpPr>
          <p:cNvPr id="2" name="Title 1"/>
          <p:cNvSpPr>
            <a:spLocks noGrp="1"/>
          </p:cNvSpPr>
          <p:nvPr>
            <p:ph type="title"/>
          </p:nvPr>
        </p:nvSpPr>
        <p:spPr>
          <a:xfrm>
            <a:off x="722313" y="2794398"/>
            <a:ext cx="7772400" cy="1021556"/>
          </a:xfrm>
        </p:spPr>
        <p:txBody>
          <a:bodyPr anchor="t"/>
          <a:lstStyle>
            <a:lvl1pPr algn="l">
              <a:defRPr sz="4000" b="1" cap="all">
                <a:solidFill>
                  <a:schemeClr val="bg1"/>
                </a:solidFill>
                <a:latin typeface="Avenir LT Pro 45 Book" panose="020B0502020203020204" pitchFamily="34" charset="0"/>
              </a:defRPr>
            </a:lvl1pPr>
          </a:lstStyle>
          <a:p>
            <a:r>
              <a:rPr lang="en-US"/>
              <a:t>Click to edit Master title style</a:t>
            </a:r>
            <a:endParaRPr lang="en-US" dirty="0"/>
          </a:p>
        </p:txBody>
      </p:sp>
      <p:sp>
        <p:nvSpPr>
          <p:cNvPr id="5" name="Text Placeholder 13"/>
          <p:cNvSpPr>
            <a:spLocks noGrp="1"/>
          </p:cNvSpPr>
          <p:nvPr>
            <p:ph type="body" sz="quarter" idx="13" hasCustomPrompt="1"/>
          </p:nvPr>
        </p:nvSpPr>
        <p:spPr>
          <a:xfrm>
            <a:off x="1643037" y="4760204"/>
            <a:ext cx="1423529" cy="339328"/>
          </a:xfrm>
          <a:ln>
            <a:noFill/>
          </a:ln>
        </p:spPr>
        <p:txBody>
          <a:bodyPr anchor="b">
            <a:noAutofit/>
          </a:bodyPr>
          <a:lstStyle>
            <a:lvl1pPr marL="0" indent="0">
              <a:buFontTx/>
              <a:buNone/>
              <a:defRPr sz="800" baseline="0">
                <a:solidFill>
                  <a:schemeClr val="accent2"/>
                </a:solidFill>
                <a:latin typeface="Avenir LT Pro 45 Book" panose="020B0502020203020204" pitchFamily="34" charset="0"/>
                <a:cs typeface="Avenir LT Pro 45 Book" panose="020B0502020203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sz="800" dirty="0"/>
              <a:t>STRONGER FAMILIES,</a:t>
            </a:r>
          </a:p>
          <a:p>
            <a:pPr lvl="0"/>
            <a:r>
              <a:rPr lang="en-US" sz="800" dirty="0"/>
              <a:t>TODAY &amp; TOMORROW.</a:t>
            </a:r>
            <a:endParaRPr lang="en-US" dirty="0"/>
          </a:p>
        </p:txBody>
      </p:sp>
      <p:pic>
        <p:nvPicPr>
          <p:cNvPr id="6" name="Picture 5"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Tree>
    <p:extLst>
      <p:ext uri="{BB962C8B-B14F-4D97-AF65-F5344CB8AC3E}">
        <p14:creationId xmlns:p14="http://schemas.microsoft.com/office/powerpoint/2010/main" val="3972153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latin typeface="Avenir LT Pro 45 Book" panose="020B0502020203020204" pitchFamily="34" charset="0"/>
              </a:defRPr>
            </a:lvl1pPr>
          </a:lstStyle>
          <a:p>
            <a:fld id="{34808ED2-1CAF-B24D-86F9-40FFD6C57279}" type="datetime1">
              <a:rPr lang="en-US" smtClean="0"/>
              <a:pPr/>
              <a:t>4/12/2017</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venir LT Pro 45 Book" panose="020B0502020203020204" pitchFamily="34" charset="0"/>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Avenir LT Pro 45 Book" panose="020B0502020203020204" pitchFamily="34" charset="0"/>
              </a:defRPr>
            </a:lvl1pPr>
          </a:lstStyle>
          <a:p>
            <a:fld id="{001E267F-7AFC-4A4B-9437-F701AFCDEFAC}" type="slidenum">
              <a:rPr lang="en-US" smtClean="0"/>
              <a:pPr/>
              <a:t>‹#›</a:t>
            </a:fld>
            <a:endParaRPr lang="en-US" dirty="0"/>
          </a:p>
        </p:txBody>
      </p:sp>
      <p:sp>
        <p:nvSpPr>
          <p:cNvPr id="7" name="TextBox 6"/>
          <p:cNvSpPr txBox="1"/>
          <p:nvPr/>
        </p:nvSpPr>
        <p:spPr>
          <a:xfrm>
            <a:off x="9793111" y="1453444"/>
            <a:ext cx="184666" cy="369332"/>
          </a:xfrm>
          <a:prstGeom prst="rect">
            <a:avLst/>
          </a:prstGeom>
          <a:noFill/>
        </p:spPr>
        <p:txBody>
          <a:bodyPr wrap="none" rtlCol="0">
            <a:spAutoFit/>
          </a:bodyPr>
          <a:lstStyle/>
          <a:p>
            <a:endParaRPr lang="en-US">
              <a:latin typeface="Avenir LT Pro 45 Book" panose="020B0502020203020204" pitchFamily="34" charset="0"/>
            </a:endParaRPr>
          </a:p>
        </p:txBody>
      </p:sp>
    </p:spTree>
    <p:extLst>
      <p:ext uri="{BB962C8B-B14F-4D97-AF65-F5344CB8AC3E}">
        <p14:creationId xmlns:p14="http://schemas.microsoft.com/office/powerpoint/2010/main" val="2974659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67" r:id="rId5"/>
    <p:sldLayoutId id="2147483669" r:id="rId6"/>
    <p:sldLayoutId id="2147483670" r:id="rId7"/>
    <p:sldLayoutId id="2147483651" r:id="rId8"/>
    <p:sldLayoutId id="2147483671" r:id="rId9"/>
    <p:sldLayoutId id="2147483663" r:id="rId10"/>
    <p:sldLayoutId id="2147483672" r:id="rId11"/>
    <p:sldLayoutId id="2147483654" r:id="rId12"/>
    <p:sldLayoutId id="2147483655" r:id="rId13"/>
    <p:sldLayoutId id="2147483656" r:id="rId14"/>
    <p:sldLayoutId id="2147483657" r:id="rId15"/>
  </p:sldLayoutIdLst>
  <p:hf sldNum="0" hdr="0" dt="0"/>
  <p:txStyles>
    <p:titleStyle>
      <a:lvl1pPr algn="l" defTabSz="457200" rtl="0" eaLnBrk="1" latinLnBrk="0" hangingPunct="1">
        <a:spcBef>
          <a:spcPct val="0"/>
        </a:spcBef>
        <a:buNone/>
        <a:defRPr sz="4400" b="0" i="0" kern="1200">
          <a:solidFill>
            <a:schemeClr val="tx1"/>
          </a:solidFill>
          <a:latin typeface="Avenir LT Pro 45 Book" panose="020B0502020203020204" pitchFamily="34" charset="0"/>
          <a:ea typeface="+mj-ea"/>
          <a:cs typeface="Avenir LT Pro 45 Book" panose="020B0502020203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LT Pro 45 Book" panose="020B0502020203020204" pitchFamily="34" charset="0"/>
          <a:ea typeface="+mn-ea"/>
          <a:cs typeface="Avenir LT Pro 45 Book" panose="020B0502020203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venir LT Pro 45 Book" panose="020B0502020203020204" pitchFamily="34" charset="0"/>
          <a:ea typeface="+mn-ea"/>
          <a:cs typeface="Avenir LT Pro 45 Book" panose="020B0502020203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venir LT Pro 45 Book" panose="020B0502020203020204" pitchFamily="34" charset="0"/>
          <a:ea typeface="+mn-ea"/>
          <a:cs typeface="Avenir LT Pro 45 Book" panose="020B0502020203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venir LT Pro 45 Book" panose="020B0502020203020204" pitchFamily="34" charset="0"/>
          <a:ea typeface="+mn-ea"/>
          <a:cs typeface="Avenir LT Pro 45 Book" panose="020B0502020203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venir LT Pro 45 Book" panose="020B0502020203020204" pitchFamily="34" charset="0"/>
          <a:ea typeface="+mn-ea"/>
          <a:cs typeface="Avenir LT Pro 45 Book" panose="020B0502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latin typeface="Avenir LT Pro 45 Book" panose="020B0502020203020204" pitchFamily="34" charset="0"/>
              </a:defRPr>
            </a:lvl1pPr>
          </a:lstStyle>
          <a:p>
            <a:fld id="{13EA6360-3B8B-5E45-8C9F-A88CA488FE0C}" type="datetime1">
              <a:rPr lang="en-US" smtClean="0"/>
              <a:pPr/>
              <a:t>4/12/2017</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venir LT Pro 45 Book" panose="020B0502020203020204" pitchFamily="34" charset="0"/>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Avenir LT Pro 45 Book" panose="020B0502020203020204" pitchFamily="34" charset="0"/>
              </a:defRPr>
            </a:lvl1pPr>
          </a:lstStyle>
          <a:p>
            <a:fld id="{001E267F-7AFC-4A4B-9437-F701AFCDEFAC}" type="slidenum">
              <a:rPr lang="en-US" smtClean="0"/>
              <a:pPr/>
              <a:t>‹#›</a:t>
            </a:fld>
            <a:endParaRPr lang="en-US" dirty="0"/>
          </a:p>
        </p:txBody>
      </p:sp>
      <p:sp>
        <p:nvSpPr>
          <p:cNvPr id="7" name="Rectangle 6"/>
          <p:cNvSpPr/>
          <p:nvPr/>
        </p:nvSpPr>
        <p:spPr>
          <a:xfrm>
            <a:off x="0" y="4635914"/>
            <a:ext cx="9144000" cy="507587"/>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LT Pro 45 Book" panose="020B0502020203020204" pitchFamily="34" charset="0"/>
            </a:endParaRPr>
          </a:p>
        </p:txBody>
      </p:sp>
    </p:spTree>
    <p:extLst>
      <p:ext uri="{BB962C8B-B14F-4D97-AF65-F5344CB8AC3E}">
        <p14:creationId xmlns:p14="http://schemas.microsoft.com/office/powerpoint/2010/main" val="2367833204"/>
      </p:ext>
    </p:extLst>
  </p:cSld>
  <p:clrMap bg1="dk1" tx1="lt1" bg2="dk2" tx2="lt2" accent1="accent1" accent2="accent2" accent3="accent3" accent4="accent4" accent5="accent5" accent6="accent6" hlink="hlink" folHlink="folHlink"/>
  <p:sldLayoutIdLst>
    <p:sldLayoutId id="2147483675" r:id="rId1"/>
    <p:sldLayoutId id="2147483677" r:id="rId2"/>
    <p:sldLayoutId id="2147483678" r:id="rId3"/>
    <p:sldLayoutId id="2147483686" r:id="rId4"/>
    <p:sldLayoutId id="2147483688" r:id="rId5"/>
  </p:sldLayoutIdLst>
  <p:hf sldNum="0" hdr="0" dt="0"/>
  <p:txStyles>
    <p:titleStyle>
      <a:lvl1pPr algn="l" defTabSz="457200" rtl="0" eaLnBrk="1" latinLnBrk="0" hangingPunct="1">
        <a:spcBef>
          <a:spcPct val="0"/>
        </a:spcBef>
        <a:buNone/>
        <a:defRPr sz="4400" b="0" i="0" kern="1200">
          <a:solidFill>
            <a:schemeClr val="tx1"/>
          </a:solidFill>
          <a:latin typeface="Avenir LT Pro 45 Book" panose="020B0502020203020204" pitchFamily="34" charset="0"/>
          <a:ea typeface="+mj-ea"/>
          <a:cs typeface="Avenir LT Pro 45 Book" panose="020B0502020203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LT Pro 45 Book" panose="020B0502020203020204" pitchFamily="34" charset="0"/>
          <a:ea typeface="+mn-ea"/>
          <a:cs typeface="Avenir LT Pro 45 Book" panose="020B0502020203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venir LT Pro 45 Book" panose="020B0502020203020204" pitchFamily="34" charset="0"/>
          <a:ea typeface="+mn-ea"/>
          <a:cs typeface="Avenir LT Pro 45 Book" panose="020B0502020203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venir LT Pro 45 Book" panose="020B0502020203020204" pitchFamily="34" charset="0"/>
          <a:ea typeface="+mn-ea"/>
          <a:cs typeface="Avenir LT Pro 45 Book" panose="020B0502020203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venir LT Pro 45 Book" panose="020B0502020203020204" pitchFamily="34" charset="0"/>
          <a:ea typeface="+mn-ea"/>
          <a:cs typeface="Avenir LT Pro 45 Book" panose="020B0502020203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venir LT Pro 45 Book" panose="020B0502020203020204" pitchFamily="34" charset="0"/>
          <a:ea typeface="+mn-ea"/>
          <a:cs typeface="Avenir LT Pro 45 Book" panose="020B0502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rofessionalboundaries.com/faq.php" TargetMode="External"/><Relationship Id="rId2" Type="http://schemas.openxmlformats.org/officeDocument/2006/relationships/hyperlink" Target="https://eclkc.ohs.acf.hhs.gov/ods/book/head-start/ethical-considerations/" TargetMode="External"/><Relationship Id="rId1" Type="http://schemas.openxmlformats.org/officeDocument/2006/relationships/slideLayout" Target="../slideLayouts/slideLayout2.xml"/><Relationship Id="rId6" Type="http://schemas.openxmlformats.org/officeDocument/2006/relationships/hyperlink" Target="https://www.cdd.unm.edu/ecln/HVT/common/pdfs/2013_8.pdf" TargetMode="External"/><Relationship Id="rId5" Type="http://schemas.openxmlformats.org/officeDocument/2006/relationships/hyperlink" Target="http://homevisiting.org/content/professional-and-ethical-issues-home-visiting" TargetMode="External"/><Relationship Id="rId4" Type="http://schemas.openxmlformats.org/officeDocument/2006/relationships/hyperlink" Target="https://www.healthandwelfare.idaho.gov/Portals/0/Children/InfantToddlerProgram/D7%20Ethics%20in%20Home%20Visiting%20PowerPoint%20Slides.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Maintaining Professional Boundaries and Ethics in the Home Visitation Setting</a:t>
            </a:r>
            <a:br>
              <a:rPr lang="en-US" dirty="0"/>
            </a:br>
            <a:endParaRPr lang="en-US" dirty="0"/>
          </a:p>
        </p:txBody>
      </p:sp>
      <p:sp>
        <p:nvSpPr>
          <p:cNvPr id="3" name="Subtitle 2"/>
          <p:cNvSpPr>
            <a:spLocks noGrp="1"/>
          </p:cNvSpPr>
          <p:nvPr>
            <p:ph type="subTitle" idx="1"/>
          </p:nvPr>
        </p:nvSpPr>
        <p:spPr/>
        <p:txBody>
          <a:bodyPr>
            <a:normAutofit/>
          </a:bodyPr>
          <a:lstStyle/>
          <a:p>
            <a:r>
              <a:rPr lang="en-US" dirty="0"/>
              <a:t>Michele Provost, LCSW            PAT Program Director</a:t>
            </a:r>
          </a:p>
          <a:p>
            <a:endParaRPr lang="en-US" dirty="0"/>
          </a:p>
        </p:txBody>
      </p:sp>
    </p:spTree>
    <p:extLst>
      <p:ext uri="{BB962C8B-B14F-4D97-AF65-F5344CB8AC3E}">
        <p14:creationId xmlns:p14="http://schemas.microsoft.com/office/powerpoint/2010/main" val="634762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a:t>
            </a:r>
          </a:p>
        </p:txBody>
      </p:sp>
      <p:sp>
        <p:nvSpPr>
          <p:cNvPr id="7" name="Content Placeholder 6"/>
          <p:cNvSpPr>
            <a:spLocks noGrp="1"/>
          </p:cNvSpPr>
          <p:nvPr>
            <p:ph idx="1"/>
          </p:nvPr>
        </p:nvSpPr>
        <p:spPr/>
        <p:txBody>
          <a:bodyPr/>
          <a:lstStyle/>
          <a:p>
            <a:r>
              <a:rPr lang="en-US" dirty="0"/>
              <a:t>Branch of philosophy </a:t>
            </a:r>
          </a:p>
          <a:p>
            <a:r>
              <a:rPr lang="en-US" dirty="0"/>
              <a:t>Study of the moral principals that guide our decision making and behavior</a:t>
            </a:r>
          </a:p>
        </p:txBody>
      </p:sp>
      <p:sp>
        <p:nvSpPr>
          <p:cNvPr id="4" name="Footer Placeholder 3"/>
          <p:cNvSpPr>
            <a:spLocks noGrp="1"/>
          </p:cNvSpPr>
          <p:nvPr>
            <p:ph type="ftr" sz="quarter" idx="11"/>
          </p:nvPr>
        </p:nvSpPr>
        <p:spPr/>
        <p:txBody>
          <a:bodyPr/>
          <a:lstStyle/>
          <a:p>
            <a:endParaRPr lang="en-US" dirty="0"/>
          </a:p>
        </p:txBody>
      </p:sp>
      <p:sp>
        <p:nvSpPr>
          <p:cNvPr id="8" name="Text Placeholder 7"/>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20523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r>
              <a:rPr lang="en-US" dirty="0"/>
              <a:t>"When it comes to ethical decisions, there are no answers, there are only decisions."</a:t>
            </a:r>
          </a:p>
          <a:p>
            <a:r>
              <a:rPr lang="en-US" dirty="0"/>
              <a:t>—Mel Gray and Jill Gibbons</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54475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Boundaries</a:t>
            </a:r>
          </a:p>
        </p:txBody>
      </p:sp>
      <p:sp>
        <p:nvSpPr>
          <p:cNvPr id="7" name="Content Placeholder 6"/>
          <p:cNvSpPr>
            <a:spLocks noGrp="1"/>
          </p:cNvSpPr>
          <p:nvPr>
            <p:ph idx="1"/>
          </p:nvPr>
        </p:nvSpPr>
        <p:spPr>
          <a:xfrm>
            <a:off x="457199" y="1622872"/>
            <a:ext cx="4201427" cy="2878529"/>
          </a:xfrm>
        </p:spPr>
        <p:txBody>
          <a:bodyPr>
            <a:normAutofit lnSpcReduction="10000"/>
          </a:bodyPr>
          <a:lstStyle/>
          <a:p>
            <a:r>
              <a:rPr lang="en-US" dirty="0"/>
              <a:t>Differences between a professional and personal relationship with someone</a:t>
            </a:r>
          </a:p>
        </p:txBody>
      </p:sp>
      <p:sp>
        <p:nvSpPr>
          <p:cNvPr id="4" name="Footer Placeholder 3"/>
          <p:cNvSpPr>
            <a:spLocks noGrp="1"/>
          </p:cNvSpPr>
          <p:nvPr>
            <p:ph type="ftr" sz="quarter" idx="11"/>
          </p:nvPr>
        </p:nvSpPr>
        <p:spPr/>
        <p:txBody>
          <a:bodyPr/>
          <a:lstStyle/>
          <a:p>
            <a:endParaRPr lang="en-US" dirty="0"/>
          </a:p>
        </p:txBody>
      </p:sp>
      <p:pic>
        <p:nvPicPr>
          <p:cNvPr id="12" name="Content Placeholder 11" descr="File:Eglinton Walled garden &lt;strong&gt;wall&lt;/strong&gt;.JPG - Wikipedia"/>
          <p:cNvPicPr>
            <a:picLocks noGrp="1" noChangeAspect="1"/>
          </p:cNvPicPr>
          <p:nvPr>
            <p:ph idx="14"/>
          </p:nvPr>
        </p:nvPicPr>
        <p:blipFill>
          <a:blip r:embed="rId3"/>
          <a:stretch>
            <a:fillRect/>
          </a:stretch>
        </p:blipFill>
        <p:spPr>
          <a:xfrm>
            <a:off x="4991642" y="1622425"/>
            <a:ext cx="3848604" cy="2879725"/>
          </a:xfrm>
        </p:spPr>
      </p:pic>
      <p:sp>
        <p:nvSpPr>
          <p:cNvPr id="10" name="Text Placeholder 9"/>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60998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Boundaries</a:t>
            </a:r>
          </a:p>
        </p:txBody>
      </p:sp>
      <p:pic>
        <p:nvPicPr>
          <p:cNvPr id="7" name="Content Placeholder 6" descr="&lt;strong&gt;Broken wall&lt;/strong&gt;, Great Heaplaw (C) Andrew Smith :: Geograph Britain and ..."/>
          <p:cNvPicPr>
            <a:picLocks noGrp="1" noChangeAspect="1"/>
          </p:cNvPicPr>
          <p:nvPr>
            <p:ph idx="1"/>
          </p:nvPr>
        </p:nvPicPr>
        <p:blipFill>
          <a:blip r:embed="rId3"/>
          <a:stretch>
            <a:fillRect/>
          </a:stretch>
        </p:blipFill>
        <p:spPr>
          <a:xfrm>
            <a:off x="4847169" y="1621676"/>
            <a:ext cx="3839633" cy="2879725"/>
          </a:xfrm>
        </p:spPr>
      </p:pic>
      <p:sp>
        <p:nvSpPr>
          <p:cNvPr id="4" name="Footer Placeholder 3"/>
          <p:cNvSpPr>
            <a:spLocks noGrp="1"/>
          </p:cNvSpPr>
          <p:nvPr>
            <p:ph type="ftr" sz="quarter" idx="11"/>
          </p:nvPr>
        </p:nvSpPr>
        <p:spPr/>
        <p:txBody>
          <a:bodyPr/>
          <a:lstStyle/>
          <a:p>
            <a:endParaRPr lang="en-US" dirty="0"/>
          </a:p>
        </p:txBody>
      </p:sp>
      <p:sp>
        <p:nvSpPr>
          <p:cNvPr id="5" name="Content Placeholder 4"/>
          <p:cNvSpPr>
            <a:spLocks noGrp="1"/>
          </p:cNvSpPr>
          <p:nvPr>
            <p:ph idx="14"/>
          </p:nvPr>
        </p:nvSpPr>
        <p:spPr>
          <a:xfrm>
            <a:off x="327259" y="1773364"/>
            <a:ext cx="3994484" cy="2576348"/>
          </a:xfrm>
        </p:spPr>
        <p:txBody>
          <a:bodyPr/>
          <a:lstStyle/>
          <a:p>
            <a:r>
              <a:rPr lang="en-US" dirty="0"/>
              <a:t>Not always clear</a:t>
            </a:r>
          </a:p>
          <a:p>
            <a:r>
              <a:rPr lang="en-US" dirty="0"/>
              <a:t>Easy to violate</a:t>
            </a:r>
          </a:p>
          <a:p>
            <a:r>
              <a:rPr lang="en-US" dirty="0"/>
              <a:t>Self-disclosure </a:t>
            </a:r>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66968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Ethical Situations  </a:t>
            </a:r>
          </a:p>
        </p:txBody>
      </p:sp>
      <p:sp>
        <p:nvSpPr>
          <p:cNvPr id="3" name="Content Placeholder 2"/>
          <p:cNvSpPr>
            <a:spLocks noGrp="1"/>
          </p:cNvSpPr>
          <p:nvPr>
            <p:ph idx="1"/>
          </p:nvPr>
        </p:nvSpPr>
        <p:spPr/>
        <p:txBody>
          <a:bodyPr/>
          <a:lstStyle/>
          <a:p>
            <a:r>
              <a:rPr lang="en-US" dirty="0"/>
              <a:t>Confidentiality </a:t>
            </a:r>
          </a:p>
          <a:p>
            <a:pPr lvl="1"/>
            <a:r>
              <a:rPr lang="en-US" dirty="0"/>
              <a:t>How to maintain records</a:t>
            </a:r>
          </a:p>
          <a:p>
            <a:pPr lvl="1"/>
            <a:r>
              <a:rPr lang="en-US" dirty="0"/>
              <a:t>Outcome measure reporting</a:t>
            </a:r>
          </a:p>
          <a:p>
            <a:pPr lvl="1"/>
            <a:r>
              <a:rPr lang="en-US" dirty="0"/>
              <a:t>When to violate it</a:t>
            </a:r>
          </a:p>
          <a:p>
            <a:pPr lvl="1"/>
            <a:r>
              <a:rPr lang="en-US" dirty="0"/>
              <a:t>Setting expectation early</a:t>
            </a:r>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0410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Ethical Situations </a:t>
            </a:r>
          </a:p>
        </p:txBody>
      </p:sp>
      <p:sp>
        <p:nvSpPr>
          <p:cNvPr id="3" name="Content Placeholder 2"/>
          <p:cNvSpPr>
            <a:spLocks noGrp="1"/>
          </p:cNvSpPr>
          <p:nvPr>
            <p:ph idx="1"/>
          </p:nvPr>
        </p:nvSpPr>
        <p:spPr/>
        <p:txBody>
          <a:bodyPr/>
          <a:lstStyle/>
          <a:p>
            <a:r>
              <a:rPr lang="en-US" dirty="0"/>
              <a:t>Dual relationship</a:t>
            </a:r>
          </a:p>
          <a:p>
            <a:pPr lvl="1"/>
            <a:r>
              <a:rPr lang="en-US" dirty="0"/>
              <a:t>Involved with an individual in one or more ways</a:t>
            </a:r>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04946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Ethical Situations </a:t>
            </a:r>
          </a:p>
        </p:txBody>
      </p:sp>
      <p:sp>
        <p:nvSpPr>
          <p:cNvPr id="3" name="Content Placeholder 2"/>
          <p:cNvSpPr>
            <a:spLocks noGrp="1"/>
          </p:cNvSpPr>
          <p:nvPr>
            <p:ph idx="1"/>
          </p:nvPr>
        </p:nvSpPr>
        <p:spPr/>
        <p:txBody>
          <a:bodyPr/>
          <a:lstStyle/>
          <a:p>
            <a:r>
              <a:rPr lang="en-US" dirty="0"/>
              <a:t>Competency &amp; professional limits</a:t>
            </a:r>
          </a:p>
          <a:p>
            <a:pPr lvl="1"/>
            <a:r>
              <a:rPr lang="en-US" dirty="0"/>
              <a:t>Practicing outside level of competency</a:t>
            </a:r>
          </a:p>
          <a:p>
            <a:pPr lvl="1"/>
            <a:endParaRPr lang="en-US" dirty="0"/>
          </a:p>
          <a:p>
            <a:pPr lvl="1"/>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84650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Ethical Situations </a:t>
            </a:r>
          </a:p>
        </p:txBody>
      </p:sp>
      <p:sp>
        <p:nvSpPr>
          <p:cNvPr id="3" name="Content Placeholder 2"/>
          <p:cNvSpPr>
            <a:spLocks noGrp="1"/>
          </p:cNvSpPr>
          <p:nvPr>
            <p:ph idx="1"/>
          </p:nvPr>
        </p:nvSpPr>
        <p:spPr/>
        <p:txBody>
          <a:bodyPr/>
          <a:lstStyle/>
          <a:p>
            <a:pPr lvl="1"/>
            <a:r>
              <a:rPr lang="en-US" dirty="0"/>
              <a:t>Respect for individuals, families and their culture</a:t>
            </a:r>
          </a:p>
          <a:p>
            <a:pPr lvl="1"/>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63281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Ethical Situations </a:t>
            </a:r>
          </a:p>
        </p:txBody>
      </p:sp>
      <p:sp>
        <p:nvSpPr>
          <p:cNvPr id="3" name="Content Placeholder 2"/>
          <p:cNvSpPr>
            <a:spLocks noGrp="1"/>
          </p:cNvSpPr>
          <p:nvPr>
            <p:ph idx="1"/>
          </p:nvPr>
        </p:nvSpPr>
        <p:spPr/>
        <p:txBody>
          <a:bodyPr/>
          <a:lstStyle/>
          <a:p>
            <a:pPr lvl="1"/>
            <a:r>
              <a:rPr lang="en-US" dirty="0"/>
              <a:t>Terminating service</a:t>
            </a:r>
          </a:p>
          <a:p>
            <a:pPr lvl="2"/>
            <a:r>
              <a:rPr lang="en-US" dirty="0"/>
              <a:t>How and when?</a:t>
            </a:r>
          </a:p>
          <a:p>
            <a:pPr lvl="2"/>
            <a:r>
              <a:rPr lang="en-US" dirty="0"/>
              <a:t>How to communicate decision</a:t>
            </a:r>
          </a:p>
          <a:p>
            <a:pPr lvl="2"/>
            <a:r>
              <a:rPr lang="en-US" dirty="0"/>
              <a:t>Transferring family</a:t>
            </a:r>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endParaRPr lang="en-US"/>
          </a:p>
        </p:txBody>
      </p:sp>
      <p:pic>
        <p:nvPicPr>
          <p:cNvPr id="6" name="Picture 5" descr="Palabra de Tortuga: The &lt;strong&gt;End&lt;/strong&gt;"/>
          <p:cNvPicPr>
            <a:picLocks noChangeAspect="1"/>
          </p:cNvPicPr>
          <p:nvPr/>
        </p:nvPicPr>
        <p:blipFill>
          <a:blip r:embed="rId3"/>
          <a:stretch>
            <a:fillRect/>
          </a:stretch>
        </p:blipFill>
        <p:spPr>
          <a:xfrm>
            <a:off x="6713825" y="2772077"/>
            <a:ext cx="1972977" cy="1479733"/>
          </a:xfrm>
          <a:prstGeom prst="rect">
            <a:avLst/>
          </a:prstGeom>
        </p:spPr>
      </p:pic>
    </p:spTree>
    <p:extLst>
      <p:ext uri="{BB962C8B-B14F-4D97-AF65-F5344CB8AC3E}">
        <p14:creationId xmlns:p14="http://schemas.microsoft.com/office/powerpoint/2010/main" val="3725433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a:t>
            </a:r>
            <a:r>
              <a:rPr lang="en-US"/>
              <a:t>Ethical Situations </a:t>
            </a:r>
            <a:endParaRPr lang="en-US" dirty="0"/>
          </a:p>
        </p:txBody>
      </p:sp>
      <p:sp>
        <p:nvSpPr>
          <p:cNvPr id="3" name="Content Placeholder 2"/>
          <p:cNvSpPr>
            <a:spLocks noGrp="1"/>
          </p:cNvSpPr>
          <p:nvPr>
            <p:ph idx="1"/>
          </p:nvPr>
        </p:nvSpPr>
        <p:spPr>
          <a:xfrm>
            <a:off x="457199" y="1622872"/>
            <a:ext cx="8465419" cy="2878529"/>
          </a:xfrm>
        </p:spPr>
        <p:txBody>
          <a:bodyPr/>
          <a:lstStyle/>
          <a:p>
            <a:pPr lvl="1"/>
            <a:r>
              <a:rPr lang="en-US" dirty="0"/>
              <a:t>Responsibility to self</a:t>
            </a:r>
          </a:p>
          <a:p>
            <a:pPr lvl="2"/>
            <a:r>
              <a:rPr lang="en-US" dirty="0"/>
              <a:t>Obligation to yourself and those you care about</a:t>
            </a:r>
          </a:p>
          <a:p>
            <a:pPr lvl="2"/>
            <a:r>
              <a:rPr lang="en-US" dirty="0"/>
              <a:t>Be aware of signs of stress and burnout</a:t>
            </a:r>
          </a:p>
          <a:p>
            <a:pPr lvl="2"/>
            <a:r>
              <a:rPr lang="en-US" dirty="0"/>
              <a:t>Self-care plans  </a:t>
            </a:r>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endParaRPr lang="en-US"/>
          </a:p>
        </p:txBody>
      </p:sp>
      <p:pic>
        <p:nvPicPr>
          <p:cNvPr id="6" name="Picture 5" descr="jako hadry jaká maska taková &lt;strong&gt;oxygen mask&lt;/strong&gt; plane na gumičce"/>
          <p:cNvPicPr>
            <a:picLocks noChangeAspect="1"/>
          </p:cNvPicPr>
          <p:nvPr/>
        </p:nvPicPr>
        <p:blipFill>
          <a:blip r:embed="rId3"/>
          <a:stretch>
            <a:fillRect/>
          </a:stretch>
        </p:blipFill>
        <p:spPr>
          <a:xfrm>
            <a:off x="6949440" y="3443351"/>
            <a:ext cx="1737360" cy="1158240"/>
          </a:xfrm>
          <a:prstGeom prst="rect">
            <a:avLst/>
          </a:prstGeom>
        </p:spPr>
      </p:pic>
    </p:spTree>
    <p:extLst>
      <p:ext uri="{BB962C8B-B14F-4D97-AF65-F5344CB8AC3E}">
        <p14:creationId xmlns:p14="http://schemas.microsoft.com/office/powerpoint/2010/main" val="3452668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Why care about ethics and boundaries? </a:t>
            </a:r>
          </a:p>
        </p:txBody>
      </p:sp>
      <p:sp>
        <p:nvSpPr>
          <p:cNvPr id="3" name="Content Placeholder 2"/>
          <p:cNvSpPr>
            <a:spLocks noGrp="1"/>
          </p:cNvSpPr>
          <p:nvPr>
            <p:ph idx="1"/>
          </p:nvPr>
        </p:nvSpPr>
        <p:spPr/>
        <p:txBody>
          <a:bodyPr>
            <a:normAutofit fontScale="92500" lnSpcReduction="10000"/>
          </a:bodyPr>
          <a:lstStyle/>
          <a:p>
            <a:r>
              <a:rPr lang="en-US" dirty="0"/>
              <a:t>Have you been in a situation where you felt uncomfortable about a decision you had to make about:</a:t>
            </a:r>
          </a:p>
          <a:p>
            <a:pPr lvl="1"/>
            <a:r>
              <a:rPr lang="en-US" dirty="0"/>
              <a:t>a family you’re working with? </a:t>
            </a:r>
          </a:p>
          <a:p>
            <a:pPr lvl="1"/>
            <a:r>
              <a:rPr lang="en-US" dirty="0"/>
              <a:t>a co-worker? </a:t>
            </a:r>
          </a:p>
          <a:p>
            <a:pPr lvl="1"/>
            <a:r>
              <a:rPr lang="en-US" dirty="0"/>
              <a:t>your agency? </a:t>
            </a:r>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75095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Collisions </a:t>
            </a:r>
          </a:p>
        </p:txBody>
      </p:sp>
      <p:pic>
        <p:nvPicPr>
          <p:cNvPr id="6" name="Content Placeholder 5" descr="The difference between elastic and inelastic collisions? Part 2"/>
          <p:cNvPicPr>
            <a:picLocks noGrp="1" noChangeAspect="1"/>
          </p:cNvPicPr>
          <p:nvPr>
            <p:ph idx="1"/>
          </p:nvPr>
        </p:nvPicPr>
        <p:blipFill>
          <a:blip r:embed="rId3"/>
          <a:stretch>
            <a:fillRect/>
          </a:stretch>
        </p:blipFill>
        <p:spPr>
          <a:xfrm>
            <a:off x="502682" y="1724192"/>
            <a:ext cx="3809524" cy="2676190"/>
          </a:xfrm>
        </p:spPr>
      </p:pic>
      <p:sp>
        <p:nvSpPr>
          <p:cNvPr id="4" name="Footer Placeholder 3"/>
          <p:cNvSpPr>
            <a:spLocks noGrp="1"/>
          </p:cNvSpPr>
          <p:nvPr>
            <p:ph type="ftr" sz="quarter" idx="11"/>
          </p:nvPr>
        </p:nvSpPr>
        <p:spPr/>
        <p:txBody>
          <a:bodyPr/>
          <a:lstStyle/>
          <a:p>
            <a:endParaRPr lang="en-US" dirty="0"/>
          </a:p>
        </p:txBody>
      </p:sp>
      <p:sp>
        <p:nvSpPr>
          <p:cNvPr id="8" name="Content Placeholder 7"/>
          <p:cNvSpPr>
            <a:spLocks noGrp="1"/>
          </p:cNvSpPr>
          <p:nvPr>
            <p:ph idx="14"/>
          </p:nvPr>
        </p:nvSpPr>
        <p:spPr>
          <a:xfrm>
            <a:off x="4475747" y="1622872"/>
            <a:ext cx="4211055" cy="2878529"/>
          </a:xfrm>
        </p:spPr>
        <p:txBody>
          <a:bodyPr/>
          <a:lstStyle/>
          <a:p>
            <a:r>
              <a:rPr lang="en-US" dirty="0"/>
              <a:t>Ourselves</a:t>
            </a:r>
          </a:p>
          <a:p>
            <a:r>
              <a:rPr lang="en-US" dirty="0"/>
              <a:t>Clients</a:t>
            </a:r>
          </a:p>
          <a:p>
            <a:r>
              <a:rPr lang="en-US" dirty="0"/>
              <a:t>Agency</a:t>
            </a:r>
          </a:p>
          <a:p>
            <a:r>
              <a:rPr lang="en-US" dirty="0"/>
              <a:t>Community</a:t>
            </a:r>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05492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is key</a:t>
            </a:r>
          </a:p>
        </p:txBody>
      </p:sp>
      <p:sp>
        <p:nvSpPr>
          <p:cNvPr id="3" name="Content Placeholder 2"/>
          <p:cNvSpPr>
            <a:spLocks noGrp="1"/>
          </p:cNvSpPr>
          <p:nvPr>
            <p:ph idx="1"/>
          </p:nvPr>
        </p:nvSpPr>
        <p:spPr/>
        <p:txBody>
          <a:bodyPr>
            <a:normAutofit lnSpcReduction="10000"/>
          </a:bodyPr>
          <a:lstStyle/>
          <a:p>
            <a:r>
              <a:rPr lang="en-US" dirty="0"/>
              <a:t>Legal issues </a:t>
            </a:r>
          </a:p>
          <a:p>
            <a:r>
              <a:rPr lang="en-US" dirty="0"/>
              <a:t>Your profession’s guidelines</a:t>
            </a:r>
          </a:p>
          <a:p>
            <a:r>
              <a:rPr lang="en-US" dirty="0"/>
              <a:t>Agency’s policies</a:t>
            </a:r>
          </a:p>
          <a:p>
            <a:r>
              <a:rPr lang="en-US" dirty="0"/>
              <a:t>Know your “hot buttons” </a:t>
            </a:r>
          </a:p>
          <a:p>
            <a:r>
              <a:rPr lang="en-US" dirty="0"/>
              <a:t>Use reflective supervision </a:t>
            </a:r>
          </a:p>
        </p:txBody>
      </p:sp>
      <p:sp>
        <p:nvSpPr>
          <p:cNvPr id="4" name="Footer Placeholder 3"/>
          <p:cNvSpPr>
            <a:spLocks noGrp="1"/>
          </p:cNvSpPr>
          <p:nvPr>
            <p:ph type="ftr" sz="quarter" idx="11"/>
          </p:nvPr>
        </p:nvSpPr>
        <p:spPr/>
        <p:txBody>
          <a:bodyPr/>
          <a:lstStyle/>
          <a:p>
            <a:endParaRPr lang="en-US" dirty="0"/>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65151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Legal Issues</a:t>
            </a:r>
          </a:p>
        </p:txBody>
      </p:sp>
      <p:sp>
        <p:nvSpPr>
          <p:cNvPr id="3" name="Content Placeholder 2"/>
          <p:cNvSpPr>
            <a:spLocks noGrp="1"/>
          </p:cNvSpPr>
          <p:nvPr>
            <p:ph idx="1"/>
          </p:nvPr>
        </p:nvSpPr>
        <p:spPr/>
        <p:txBody>
          <a:bodyPr/>
          <a:lstStyle/>
          <a:p>
            <a:r>
              <a:rPr lang="en-US" dirty="0"/>
              <a:t>Mandatory reporter</a:t>
            </a:r>
          </a:p>
          <a:p>
            <a:r>
              <a:rPr lang="en-US" dirty="0"/>
              <a:t>Other issues</a:t>
            </a:r>
          </a:p>
          <a:p>
            <a:pPr lvl="1"/>
            <a:r>
              <a:rPr lang="en-US" dirty="0"/>
              <a:t>Transportation</a:t>
            </a:r>
          </a:p>
          <a:p>
            <a:pPr lvl="1"/>
            <a:r>
              <a:rPr lang="en-US" dirty="0"/>
              <a:t>Liability insurance</a:t>
            </a:r>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56482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a Code of Ethics?</a:t>
            </a:r>
          </a:p>
        </p:txBody>
      </p:sp>
      <p:pic>
        <p:nvPicPr>
          <p:cNvPr id="6" name="Content Placeholder 5" descr="The Pirate &lt;strong&gt;Code&lt;/strong&gt; &lt;strong&gt;of Conduct&lt;/strong&gt;"/>
          <p:cNvPicPr>
            <a:picLocks noGrp="1" noChangeAspect="1"/>
          </p:cNvPicPr>
          <p:nvPr>
            <p:ph idx="1"/>
          </p:nvPr>
        </p:nvPicPr>
        <p:blipFill>
          <a:blip r:embed="rId3"/>
          <a:stretch>
            <a:fillRect/>
          </a:stretch>
        </p:blipFill>
        <p:spPr>
          <a:xfrm>
            <a:off x="216569" y="1666579"/>
            <a:ext cx="2609366" cy="2791113"/>
          </a:xfrm>
        </p:spPr>
      </p:pic>
      <p:sp>
        <p:nvSpPr>
          <p:cNvPr id="4" name="Footer Placeholder 3"/>
          <p:cNvSpPr>
            <a:spLocks noGrp="1"/>
          </p:cNvSpPr>
          <p:nvPr>
            <p:ph type="ftr" sz="quarter" idx="11"/>
          </p:nvPr>
        </p:nvSpPr>
        <p:spPr/>
        <p:txBody>
          <a:bodyPr/>
          <a:lstStyle/>
          <a:p>
            <a:endParaRPr lang="en-US" dirty="0"/>
          </a:p>
        </p:txBody>
      </p:sp>
      <p:sp>
        <p:nvSpPr>
          <p:cNvPr id="10" name="Content Placeholder 9"/>
          <p:cNvSpPr>
            <a:spLocks noGrp="1"/>
          </p:cNvSpPr>
          <p:nvPr>
            <p:ph idx="14"/>
          </p:nvPr>
        </p:nvSpPr>
        <p:spPr>
          <a:xfrm>
            <a:off x="3388093" y="1622872"/>
            <a:ext cx="5298710" cy="2878529"/>
          </a:xfrm>
        </p:spPr>
        <p:txBody>
          <a:bodyPr/>
          <a:lstStyle/>
          <a:p>
            <a:r>
              <a:rPr lang="en-US" dirty="0"/>
              <a:t>Guides professionals in their work</a:t>
            </a:r>
          </a:p>
          <a:p>
            <a:r>
              <a:rPr lang="en-US" dirty="0"/>
              <a:t>Identifies expectations of behavior</a:t>
            </a:r>
          </a:p>
        </p:txBody>
      </p:sp>
      <p:sp>
        <p:nvSpPr>
          <p:cNvPr id="9" name="Text Placeholder 8"/>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53182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Ethical Codes and Standards of Practice</a:t>
            </a:r>
          </a:p>
        </p:txBody>
      </p:sp>
      <p:sp>
        <p:nvSpPr>
          <p:cNvPr id="3" name="Content Placeholder 2"/>
          <p:cNvSpPr>
            <a:spLocks noGrp="1"/>
          </p:cNvSpPr>
          <p:nvPr>
            <p:ph idx="1"/>
          </p:nvPr>
        </p:nvSpPr>
        <p:spPr/>
        <p:txBody>
          <a:bodyPr>
            <a:normAutofit lnSpcReduction="10000"/>
          </a:bodyPr>
          <a:lstStyle/>
          <a:p>
            <a:r>
              <a:rPr lang="en-US" sz="1600" dirty="0"/>
              <a:t>National Association of Social Workers</a:t>
            </a:r>
          </a:p>
          <a:p>
            <a:pPr marL="457200" lvl="1" indent="0">
              <a:buNone/>
            </a:pPr>
            <a:r>
              <a:rPr lang="en-US" sz="1600" dirty="0"/>
              <a:t>	</a:t>
            </a:r>
            <a:r>
              <a:rPr lang="en-US" sz="1600" dirty="0">
                <a:solidFill>
                  <a:srgbClr val="FF5C39"/>
                </a:solidFill>
              </a:rPr>
              <a:t>http://Naswdc.org/pubs/code/code.asp</a:t>
            </a:r>
          </a:p>
          <a:p>
            <a:r>
              <a:rPr lang="en-US" sz="1600" dirty="0"/>
              <a:t>National Association for the Education of Young Children</a:t>
            </a:r>
          </a:p>
          <a:p>
            <a:pPr marL="457200" lvl="1" indent="0">
              <a:buNone/>
            </a:pPr>
            <a:r>
              <a:rPr lang="en-US" sz="1600" dirty="0"/>
              <a:t>	</a:t>
            </a:r>
            <a:r>
              <a:rPr lang="en-US" sz="1600" dirty="0">
                <a:solidFill>
                  <a:srgbClr val="FF5C39"/>
                </a:solidFill>
              </a:rPr>
              <a:t>http://naeyc.org/files/naeyc/file/positions/PSETH05.pdf</a:t>
            </a:r>
          </a:p>
          <a:p>
            <a:pPr marL="171450">
              <a:buFont typeface="Arial" panose="020B0604020202020204" pitchFamily="34" charset="0"/>
              <a:buChar char="•"/>
            </a:pPr>
            <a:r>
              <a:rPr lang="en-US" sz="1600" dirty="0"/>
              <a:t>American Nurses Association</a:t>
            </a:r>
          </a:p>
          <a:p>
            <a:pPr marL="285750" lvl="1" indent="0">
              <a:buNone/>
            </a:pPr>
            <a:r>
              <a:rPr lang="en-US" sz="1600" dirty="0"/>
              <a:t>		</a:t>
            </a:r>
            <a:r>
              <a:rPr lang="en-US" sz="1600" dirty="0">
                <a:solidFill>
                  <a:srgbClr val="FF5C39"/>
                </a:solidFill>
              </a:rPr>
              <a:t>http://nursingworld.org/codeofethics</a:t>
            </a:r>
          </a:p>
          <a:p>
            <a:pPr marL="0">
              <a:buFont typeface="Arial" panose="020B0604020202020204" pitchFamily="34" charset="0"/>
              <a:buChar char="•"/>
            </a:pPr>
            <a:r>
              <a:rPr lang="en-US" sz="1600" dirty="0"/>
              <a:t>American Counseling Association</a:t>
            </a:r>
          </a:p>
          <a:p>
            <a:pPr marL="114300" lvl="1" indent="0">
              <a:buNone/>
            </a:pPr>
            <a:r>
              <a:rPr lang="en-US" sz="1200" dirty="0"/>
              <a:t>		</a:t>
            </a:r>
            <a:r>
              <a:rPr lang="en-US" sz="1600" dirty="0">
                <a:solidFill>
                  <a:srgbClr val="FF5C39"/>
                </a:solidFill>
              </a:rPr>
              <a:t>https://www.counseling.org/resources/aca-code-of-ethics.pdf</a:t>
            </a:r>
          </a:p>
          <a:p>
            <a:pPr marL="400050" lvl="1" indent="-285750"/>
            <a:r>
              <a:rPr lang="en-US" sz="1600" dirty="0"/>
              <a:t>American Psychological Association</a:t>
            </a:r>
          </a:p>
          <a:p>
            <a:pPr marL="514350" lvl="2" indent="0">
              <a:buNone/>
            </a:pPr>
            <a:r>
              <a:rPr lang="en-US" sz="1200" dirty="0"/>
              <a:t>	</a:t>
            </a:r>
            <a:r>
              <a:rPr lang="en-US" sz="1600" dirty="0">
                <a:solidFill>
                  <a:srgbClr val="FF5C39"/>
                </a:solidFill>
              </a:rPr>
              <a:t>http://apa.org/ethics/code/index.aspx</a:t>
            </a:r>
          </a:p>
          <a:p>
            <a:pPr marL="800100" lvl="2" indent="-285750"/>
            <a:endParaRPr lang="en-US" sz="1200" dirty="0"/>
          </a:p>
          <a:p>
            <a:pPr marL="114300" lvl="1" indent="0">
              <a:buNone/>
            </a:pPr>
            <a:endParaRPr lang="en-US" sz="1800" dirty="0"/>
          </a:p>
          <a:p>
            <a:pPr marL="114300" lvl="1" indent="0">
              <a:buNone/>
            </a:pPr>
            <a:endParaRPr lang="en-US" sz="1800" dirty="0"/>
          </a:p>
          <a:p>
            <a:pPr marL="628650" lvl="1">
              <a:buFont typeface="Arial" panose="020B0604020202020204" pitchFamily="34" charset="0"/>
              <a:buChar char="•"/>
            </a:pPr>
            <a:endParaRPr lang="en-US" sz="1800" dirty="0"/>
          </a:p>
          <a:p>
            <a:pPr marL="800100" lvl="1">
              <a:buFont typeface="Arial" panose="020B0604020202020204" pitchFamily="34" charset="0"/>
              <a:buChar char="•"/>
            </a:pPr>
            <a:endParaRPr lang="en-US" sz="1800" dirty="0"/>
          </a:p>
          <a:p>
            <a:pPr marL="457200" lvl="1" indent="0">
              <a:buNone/>
            </a:pPr>
            <a:endParaRPr lang="en-US" dirty="0"/>
          </a:p>
          <a:p>
            <a:pPr lvl="1"/>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787293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Agency Policies</a:t>
            </a:r>
          </a:p>
        </p:txBody>
      </p:sp>
      <p:sp>
        <p:nvSpPr>
          <p:cNvPr id="3" name="Content Placeholder 2"/>
          <p:cNvSpPr>
            <a:spLocks noGrp="1"/>
          </p:cNvSpPr>
          <p:nvPr>
            <p:ph idx="1"/>
          </p:nvPr>
        </p:nvSpPr>
        <p:spPr>
          <a:xfrm>
            <a:off x="457200" y="1622872"/>
            <a:ext cx="4942573" cy="2878529"/>
          </a:xfrm>
        </p:spPr>
        <p:txBody>
          <a:bodyPr/>
          <a:lstStyle/>
          <a:p>
            <a:r>
              <a:rPr lang="en-US" dirty="0"/>
              <a:t>Policies, practices and guidelines for parent educator and home visitor behavior</a:t>
            </a:r>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endParaRPr lang="en-US"/>
          </a:p>
        </p:txBody>
      </p:sp>
      <p:pic>
        <p:nvPicPr>
          <p:cNvPr id="6" name="Picture 5" descr="Covenant Enforcement: ceiling may not be part of unit - Florida ..."/>
          <p:cNvPicPr>
            <a:picLocks noChangeAspect="1"/>
          </p:cNvPicPr>
          <p:nvPr/>
        </p:nvPicPr>
        <p:blipFill>
          <a:blip r:embed="rId3"/>
          <a:stretch>
            <a:fillRect/>
          </a:stretch>
        </p:blipFill>
        <p:spPr>
          <a:xfrm>
            <a:off x="6254255" y="2136807"/>
            <a:ext cx="2143185" cy="2143185"/>
          </a:xfrm>
          <a:prstGeom prst="rect">
            <a:avLst/>
          </a:prstGeom>
        </p:spPr>
      </p:pic>
    </p:spTree>
    <p:extLst>
      <p:ext uri="{BB962C8B-B14F-4D97-AF65-F5344CB8AC3E}">
        <p14:creationId xmlns:p14="http://schemas.microsoft.com/office/powerpoint/2010/main" val="650575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Hot Button Issues</a:t>
            </a:r>
          </a:p>
        </p:txBody>
      </p:sp>
      <p:sp>
        <p:nvSpPr>
          <p:cNvPr id="4" name="Footer Placeholder 3"/>
          <p:cNvSpPr>
            <a:spLocks noGrp="1"/>
          </p:cNvSpPr>
          <p:nvPr>
            <p:ph type="ftr" sz="quarter" idx="11"/>
          </p:nvPr>
        </p:nvSpPr>
        <p:spPr/>
        <p:txBody>
          <a:bodyPr/>
          <a:lstStyle/>
          <a:p>
            <a:endParaRPr lang="en-US" dirty="0"/>
          </a:p>
        </p:txBody>
      </p:sp>
      <p:sp>
        <p:nvSpPr>
          <p:cNvPr id="11" name="Content Placeholder 10"/>
          <p:cNvSpPr>
            <a:spLocks noGrp="1"/>
          </p:cNvSpPr>
          <p:nvPr>
            <p:ph idx="14"/>
          </p:nvPr>
        </p:nvSpPr>
        <p:spPr/>
        <p:txBody>
          <a:bodyPr/>
          <a:lstStyle/>
          <a:p>
            <a:r>
              <a:rPr lang="en-US" sz="2000" dirty="0"/>
              <a:t>Politics</a:t>
            </a:r>
          </a:p>
          <a:p>
            <a:r>
              <a:rPr lang="en-US" sz="2000" dirty="0"/>
              <a:t>Vaccinations</a:t>
            </a:r>
          </a:p>
          <a:p>
            <a:r>
              <a:rPr lang="en-US" sz="2000" dirty="0"/>
              <a:t>Obesity</a:t>
            </a:r>
          </a:p>
          <a:p>
            <a:r>
              <a:rPr lang="en-US" sz="2000" dirty="0"/>
              <a:t>Immigration status</a:t>
            </a:r>
          </a:p>
          <a:p>
            <a:r>
              <a:rPr lang="en-US" sz="2000" dirty="0"/>
              <a:t>Criminal history</a:t>
            </a:r>
          </a:p>
          <a:p>
            <a:r>
              <a:rPr lang="en-US" sz="2000" dirty="0"/>
              <a:t>Medical care</a:t>
            </a:r>
          </a:p>
          <a:p>
            <a:endParaRPr lang="en-US" dirty="0"/>
          </a:p>
        </p:txBody>
      </p:sp>
      <p:sp>
        <p:nvSpPr>
          <p:cNvPr id="10" name="Text Placeholder 9"/>
          <p:cNvSpPr>
            <a:spLocks noGrp="1"/>
          </p:cNvSpPr>
          <p:nvPr>
            <p:ph type="body" sz="quarter" idx="13"/>
          </p:nvPr>
        </p:nvSpPr>
        <p:spPr/>
        <p:txBody>
          <a:bodyPr/>
          <a:lstStyle/>
          <a:p>
            <a:endParaRPr lang="en-US"/>
          </a:p>
        </p:txBody>
      </p:sp>
      <p:sp>
        <p:nvSpPr>
          <p:cNvPr id="12" name="Content Placeholder 11"/>
          <p:cNvSpPr>
            <a:spLocks noGrp="1"/>
          </p:cNvSpPr>
          <p:nvPr>
            <p:ph idx="1"/>
          </p:nvPr>
        </p:nvSpPr>
        <p:spPr/>
        <p:txBody>
          <a:bodyPr/>
          <a:lstStyle/>
          <a:p>
            <a:r>
              <a:rPr lang="en-US" sz="2000" dirty="0"/>
              <a:t>Religion</a:t>
            </a:r>
          </a:p>
          <a:p>
            <a:r>
              <a:rPr lang="en-US" sz="2000" dirty="0"/>
              <a:t>LGBT families</a:t>
            </a:r>
          </a:p>
          <a:p>
            <a:r>
              <a:rPr lang="en-US" sz="2000" dirty="0"/>
              <a:t>Abortion/contraception</a:t>
            </a:r>
          </a:p>
          <a:p>
            <a:r>
              <a:rPr lang="en-US" sz="2000" dirty="0"/>
              <a:t>Co-habitation</a:t>
            </a:r>
          </a:p>
          <a:p>
            <a:r>
              <a:rPr lang="en-US" sz="2000" dirty="0"/>
              <a:t>Parent/child co-sleeping</a:t>
            </a:r>
          </a:p>
          <a:p>
            <a:r>
              <a:rPr lang="en-US" sz="2000" dirty="0"/>
              <a:t>Marijuana use</a:t>
            </a:r>
          </a:p>
          <a:p>
            <a:endParaRPr lang="en-US" sz="2000" dirty="0"/>
          </a:p>
          <a:p>
            <a:endParaRPr lang="en-US" dirty="0"/>
          </a:p>
        </p:txBody>
      </p:sp>
      <p:pic>
        <p:nvPicPr>
          <p:cNvPr id="13" name="Picture 12" descr="&lt;strong&gt;Hot Button&lt;/strong&gt; November 12, 2015 on Vimeo"/>
          <p:cNvPicPr>
            <a:picLocks noChangeAspect="1"/>
          </p:cNvPicPr>
          <p:nvPr/>
        </p:nvPicPr>
        <p:blipFill>
          <a:blip r:embed="rId3"/>
          <a:stretch>
            <a:fillRect/>
          </a:stretch>
        </p:blipFill>
        <p:spPr>
          <a:xfrm>
            <a:off x="7365263" y="2827793"/>
            <a:ext cx="1596288" cy="1673608"/>
          </a:xfrm>
          <a:prstGeom prst="rect">
            <a:avLst/>
          </a:prstGeom>
        </p:spPr>
      </p:pic>
    </p:spTree>
    <p:extLst>
      <p:ext uri="{BB962C8B-B14F-4D97-AF65-F5344CB8AC3E}">
        <p14:creationId xmlns:p14="http://schemas.microsoft.com/office/powerpoint/2010/main" val="3821035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Reflective Supervision</a:t>
            </a:r>
          </a:p>
        </p:txBody>
      </p:sp>
      <p:sp>
        <p:nvSpPr>
          <p:cNvPr id="8" name="Content Placeholder 7"/>
          <p:cNvSpPr>
            <a:spLocks noGrp="1"/>
          </p:cNvSpPr>
          <p:nvPr>
            <p:ph idx="1"/>
          </p:nvPr>
        </p:nvSpPr>
        <p:spPr/>
        <p:txBody>
          <a:bodyPr/>
          <a:lstStyle/>
          <a:p>
            <a:r>
              <a:rPr lang="en-US" dirty="0"/>
              <a:t>3 key components</a:t>
            </a:r>
          </a:p>
          <a:p>
            <a:pPr lvl="1"/>
            <a:r>
              <a:rPr lang="en-US" dirty="0"/>
              <a:t>Reflection</a:t>
            </a:r>
          </a:p>
          <a:p>
            <a:pPr lvl="1"/>
            <a:r>
              <a:rPr lang="en-US" dirty="0"/>
              <a:t>Collaboration</a:t>
            </a:r>
          </a:p>
          <a:p>
            <a:pPr lvl="1"/>
            <a:r>
              <a:rPr lang="en-US" dirty="0"/>
              <a:t>Regularity </a:t>
            </a:r>
          </a:p>
        </p:txBody>
      </p:sp>
      <p:sp>
        <p:nvSpPr>
          <p:cNvPr id="4" name="Footer Placeholder 3"/>
          <p:cNvSpPr>
            <a:spLocks noGrp="1"/>
          </p:cNvSpPr>
          <p:nvPr>
            <p:ph type="ftr" sz="quarter" idx="11"/>
          </p:nvPr>
        </p:nvSpPr>
        <p:spPr/>
        <p:txBody>
          <a:bodyPr/>
          <a:lstStyle/>
          <a:p>
            <a:endParaRPr lang="en-US" dirty="0"/>
          </a:p>
        </p:txBody>
      </p:sp>
      <p:sp>
        <p:nvSpPr>
          <p:cNvPr id="9" name="Text Placeholder 8"/>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96387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Pitfalls to Avoid 	</a:t>
            </a:r>
          </a:p>
        </p:txBody>
      </p:sp>
      <p:sp>
        <p:nvSpPr>
          <p:cNvPr id="11" name="Content Placeholder 10"/>
          <p:cNvSpPr>
            <a:spLocks noGrp="1"/>
          </p:cNvSpPr>
          <p:nvPr>
            <p:ph idx="1"/>
          </p:nvPr>
        </p:nvSpPr>
        <p:spPr/>
        <p:txBody>
          <a:bodyPr/>
          <a:lstStyle/>
          <a:p>
            <a:r>
              <a:rPr lang="en-US" dirty="0"/>
              <a:t>Justifications</a:t>
            </a:r>
          </a:p>
          <a:p>
            <a:r>
              <a:rPr lang="en-US" dirty="0"/>
              <a:t>Rationalizations </a:t>
            </a:r>
          </a:p>
        </p:txBody>
      </p:sp>
      <p:sp>
        <p:nvSpPr>
          <p:cNvPr id="4" name="Footer Placeholder 3"/>
          <p:cNvSpPr>
            <a:spLocks noGrp="1"/>
          </p:cNvSpPr>
          <p:nvPr>
            <p:ph type="ftr" sz="quarter" idx="11"/>
          </p:nvPr>
        </p:nvSpPr>
        <p:spPr/>
        <p:txBody>
          <a:bodyPr/>
          <a:lstStyle/>
          <a:p>
            <a:endParaRPr lang="en-US" dirty="0"/>
          </a:p>
        </p:txBody>
      </p:sp>
      <p:sp>
        <p:nvSpPr>
          <p:cNvPr id="12" name="Text Placeholder 11"/>
          <p:cNvSpPr>
            <a:spLocks noGrp="1"/>
          </p:cNvSpPr>
          <p:nvPr>
            <p:ph type="body" sz="quarter" idx="13"/>
          </p:nvPr>
        </p:nvSpPr>
        <p:spPr/>
        <p:txBody>
          <a:bodyPr/>
          <a:lstStyle/>
          <a:p>
            <a:endParaRPr lang="en-US"/>
          </a:p>
        </p:txBody>
      </p:sp>
      <p:pic>
        <p:nvPicPr>
          <p:cNvPr id="6" name="Content Placeholder 5" descr="Overcoming the 10 Dangers of Talent | Leadership Freak"/>
          <p:cNvPicPr>
            <a:picLocks noGrp="1" noChangeAspect="1"/>
          </p:cNvPicPr>
          <p:nvPr>
            <p:ph idx="14"/>
          </p:nvPr>
        </p:nvPicPr>
        <p:blipFill>
          <a:blip r:embed="rId3"/>
          <a:stretch>
            <a:fillRect/>
          </a:stretch>
        </p:blipFill>
        <p:spPr>
          <a:xfrm>
            <a:off x="4819269" y="1945443"/>
            <a:ext cx="3983037" cy="1571971"/>
          </a:xfrm>
        </p:spPr>
      </p:pic>
    </p:spTree>
    <p:extLst>
      <p:ext uri="{BB962C8B-B14F-4D97-AF65-F5344CB8AC3E}">
        <p14:creationId xmlns:p14="http://schemas.microsoft.com/office/powerpoint/2010/main" val="3998577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 to ask	</a:t>
            </a:r>
          </a:p>
        </p:txBody>
      </p:sp>
      <p:sp>
        <p:nvSpPr>
          <p:cNvPr id="3" name="Content Placeholder 2"/>
          <p:cNvSpPr>
            <a:spLocks noGrp="1"/>
          </p:cNvSpPr>
          <p:nvPr>
            <p:ph idx="1"/>
          </p:nvPr>
        </p:nvSpPr>
        <p:spPr/>
        <p:txBody>
          <a:bodyPr/>
          <a:lstStyle/>
          <a:p>
            <a:r>
              <a:rPr lang="en-US" sz="2400" dirty="0"/>
              <a:t>Legal issues?</a:t>
            </a:r>
          </a:p>
          <a:p>
            <a:r>
              <a:rPr lang="en-US" sz="2400" dirty="0"/>
              <a:t>Agency policies and practices?</a:t>
            </a:r>
          </a:p>
          <a:p>
            <a:r>
              <a:rPr lang="en-US" sz="2400" dirty="0"/>
              <a:t>What is in the best interest of the family?</a:t>
            </a:r>
          </a:p>
          <a:p>
            <a:r>
              <a:rPr lang="en-US" sz="2400" dirty="0"/>
              <a:t>What is the ultimate goal?  </a:t>
            </a:r>
          </a:p>
          <a:p>
            <a:pPr lvl="1"/>
            <a:r>
              <a:rPr lang="en-US" sz="2400" dirty="0"/>
              <a:t>Long and short term</a:t>
            </a:r>
          </a:p>
          <a:p>
            <a:r>
              <a:rPr lang="en-US" sz="2400" dirty="0"/>
              <a:t>Would I do this for every family? </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87775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Why care about ethics and boundaries? </a:t>
            </a:r>
          </a:p>
        </p:txBody>
      </p:sp>
      <p:sp>
        <p:nvSpPr>
          <p:cNvPr id="3" name="Content Placeholder 2"/>
          <p:cNvSpPr>
            <a:spLocks noGrp="1"/>
          </p:cNvSpPr>
          <p:nvPr>
            <p:ph idx="1"/>
          </p:nvPr>
        </p:nvSpPr>
        <p:spPr/>
        <p:txBody>
          <a:bodyPr/>
          <a:lstStyle/>
          <a:p>
            <a:r>
              <a:rPr lang="en-US" dirty="0"/>
              <a:t>Have you been in a situation where you felt your personal or cultural values were challenged working with a specific family? </a:t>
            </a:r>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10355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a:t>
            </a:r>
          </a:p>
        </p:txBody>
      </p:sp>
      <p:pic>
        <p:nvPicPr>
          <p:cNvPr id="6" name="Content Placeholder 5" descr="Cambiamenti climatici: E tu, chi sei? – Aggiornato | Climatemonitor"/>
          <p:cNvPicPr>
            <a:picLocks noGrp="1" noChangeAspect="1"/>
          </p:cNvPicPr>
          <p:nvPr>
            <p:ph idx="1"/>
          </p:nvPr>
        </p:nvPicPr>
        <p:blipFill>
          <a:blip r:embed="rId2"/>
          <a:stretch>
            <a:fillRect/>
          </a:stretch>
        </p:blipFill>
        <p:spPr>
          <a:xfrm>
            <a:off x="2820202" y="1560413"/>
            <a:ext cx="3431264" cy="2941738"/>
          </a:xfrm>
        </p:spPr>
      </p:pic>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207509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3" name="Content Placeholder 2"/>
          <p:cNvSpPr>
            <a:spLocks noGrp="1"/>
          </p:cNvSpPr>
          <p:nvPr>
            <p:ph idx="1"/>
          </p:nvPr>
        </p:nvSpPr>
        <p:spPr/>
        <p:txBody>
          <a:bodyPr>
            <a:normAutofit fontScale="85000" lnSpcReduction="10000"/>
          </a:bodyPr>
          <a:lstStyle/>
          <a:p>
            <a:r>
              <a:rPr lang="en-US" sz="1600" i="1" dirty="0"/>
              <a:t>Considering Ethical and Professional Behaviors. </a:t>
            </a:r>
            <a:r>
              <a:rPr lang="en-US" sz="1600" dirty="0"/>
              <a:t>(2006). St. Louis, MO: Parents as Teachers National Center, Inc.</a:t>
            </a:r>
            <a:endParaRPr lang="en-US" sz="1600" i="1" dirty="0"/>
          </a:p>
          <a:p>
            <a:r>
              <a:rPr lang="en-US" sz="1600" dirty="0"/>
              <a:t>“Ethical Considerations”. (2017). </a:t>
            </a:r>
            <a:r>
              <a:rPr lang="en-US" sz="1600" dirty="0">
                <a:hlinkClick r:id="rId2"/>
              </a:rPr>
              <a:t>https://eclkc.ohs.acf.hhs.gov/ods/book/head-start/ethical-considerations/</a:t>
            </a:r>
            <a:endParaRPr lang="en-US" sz="1600" dirty="0"/>
          </a:p>
          <a:p>
            <a:r>
              <a:rPr lang="en-US" sz="1600" dirty="0"/>
              <a:t>“Frequently Asked Questions”. (2017). </a:t>
            </a:r>
            <a:r>
              <a:rPr lang="en-US" sz="1600" dirty="0">
                <a:hlinkClick r:id="rId3"/>
              </a:rPr>
              <a:t>https://professionalboundaries.com/faq.php</a:t>
            </a:r>
            <a:endParaRPr lang="en-US" sz="1600" dirty="0"/>
          </a:p>
          <a:p>
            <a:r>
              <a:rPr lang="en-US" sz="1600" dirty="0"/>
              <a:t>Grise, C. (2012). “Ethics in Home Visiting”. </a:t>
            </a:r>
            <a:r>
              <a:rPr lang="en-US" sz="1600" dirty="0">
                <a:hlinkClick r:id="rId4"/>
              </a:rPr>
              <a:t>https://www.healthandwelfare.idaho.gov/Portals/0/Children/InfantToddlerProgram/D7%20Ethics%20in%20Home%20Visiting%20PowerPoint%20Slides.pdf</a:t>
            </a:r>
            <a:endParaRPr lang="en-US" sz="1600" dirty="0"/>
          </a:p>
          <a:p>
            <a:r>
              <a:rPr lang="en-US" sz="1600" dirty="0"/>
              <a:t>“Professional and Ethical Issues in Home Visiting”. (2017). Retrieved from </a:t>
            </a:r>
            <a:r>
              <a:rPr lang="en-US" sz="1600" dirty="0">
                <a:hlinkClick r:id="rId5"/>
              </a:rPr>
              <a:t>http://homevisiting.org/content/professional-and-ethical-issues-home-visiting</a:t>
            </a:r>
            <a:endParaRPr lang="en-US" sz="1600" dirty="0"/>
          </a:p>
          <a:p>
            <a:r>
              <a:rPr lang="en-US" sz="1600" dirty="0"/>
              <a:t>“Reflective Supervision on the Run”. (2003). National Head Start </a:t>
            </a:r>
            <a:r>
              <a:rPr lang="en-US" sz="1600"/>
              <a:t>Association Magazine.</a:t>
            </a:r>
            <a:endParaRPr lang="en-US" sz="1600" dirty="0"/>
          </a:p>
          <a:p>
            <a:r>
              <a:rPr lang="en-US" sz="1600" dirty="0" err="1"/>
              <a:t>Roibal</a:t>
            </a:r>
            <a:r>
              <a:rPr lang="en-US" sz="1600" dirty="0"/>
              <a:t>, H. (2013, August). “Boundaries in Home Visiting”. </a:t>
            </a:r>
            <a:r>
              <a:rPr lang="en-US" sz="1600" dirty="0">
                <a:hlinkClick r:id="rId6"/>
              </a:rPr>
              <a:t>https://www.cdd.unm.edu/ecln/HVT/common/pdfs/2013_8.pdf</a:t>
            </a:r>
            <a:endParaRPr lang="en-US" sz="1600" dirty="0"/>
          </a:p>
          <a:p>
            <a:endParaRPr lang="en-US" sz="1600" dirty="0"/>
          </a:p>
          <a:p>
            <a:endParaRPr lang="en-US" sz="1600" dirty="0"/>
          </a:p>
          <a:p>
            <a:endParaRPr lang="en-US" sz="2000" dirty="0"/>
          </a:p>
          <a:p>
            <a:endParaRPr lang="en-US" sz="2000" dirty="0"/>
          </a:p>
          <a:p>
            <a:endParaRPr lang="en-US" sz="2000" dirty="0"/>
          </a:p>
          <a:p>
            <a:endParaRPr lang="en-US" sz="2000" dirty="0"/>
          </a:p>
          <a:p>
            <a:endParaRPr lang="en-US" sz="2000" dirty="0"/>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31091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Objectives</a:t>
            </a:r>
          </a:p>
        </p:txBody>
      </p:sp>
      <p:sp>
        <p:nvSpPr>
          <p:cNvPr id="3" name="Content Placeholder 2"/>
          <p:cNvSpPr>
            <a:spLocks noGrp="1"/>
          </p:cNvSpPr>
          <p:nvPr>
            <p:ph idx="1"/>
          </p:nvPr>
        </p:nvSpPr>
        <p:spPr/>
        <p:txBody>
          <a:bodyPr>
            <a:normAutofit lnSpcReduction="10000"/>
          </a:bodyPr>
          <a:lstStyle/>
          <a:p>
            <a:r>
              <a:rPr lang="en-US" dirty="0"/>
              <a:t>Define role of home visitor</a:t>
            </a:r>
          </a:p>
          <a:p>
            <a:r>
              <a:rPr lang="en-US" dirty="0"/>
              <a:t>Define core concepts &amp; terminology</a:t>
            </a:r>
          </a:p>
          <a:p>
            <a:r>
              <a:rPr lang="en-US" dirty="0"/>
              <a:t>Common situations</a:t>
            </a:r>
          </a:p>
          <a:p>
            <a:r>
              <a:rPr lang="en-US" dirty="0"/>
              <a:t>How to prepare</a:t>
            </a:r>
          </a:p>
          <a:p>
            <a:r>
              <a:rPr lang="en-US" dirty="0"/>
              <a:t>Activity  </a:t>
            </a:r>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00554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Visitor or Friend? </a:t>
            </a:r>
          </a:p>
        </p:txBody>
      </p:sp>
      <p:sp>
        <p:nvSpPr>
          <p:cNvPr id="7" name="Content Placeholder 6"/>
          <p:cNvSpPr>
            <a:spLocks noGrp="1"/>
          </p:cNvSpPr>
          <p:nvPr>
            <p:ph idx="1"/>
          </p:nvPr>
        </p:nvSpPr>
        <p:spPr/>
        <p:txBody>
          <a:bodyPr>
            <a:normAutofit lnSpcReduction="10000"/>
          </a:bodyPr>
          <a:lstStyle/>
          <a:p>
            <a:r>
              <a:rPr lang="en-US" dirty="0"/>
              <a:t>Providing a specific service</a:t>
            </a:r>
          </a:p>
          <a:p>
            <a:r>
              <a:rPr lang="en-US" dirty="0"/>
              <a:t>Time limited</a:t>
            </a:r>
          </a:p>
          <a:p>
            <a:r>
              <a:rPr lang="en-US" dirty="0"/>
              <a:t>One-sided</a:t>
            </a:r>
          </a:p>
          <a:p>
            <a:r>
              <a:rPr lang="en-US" dirty="0"/>
              <a:t>Involves paperwork</a:t>
            </a:r>
          </a:p>
          <a:p>
            <a:r>
              <a:rPr lang="en-US" dirty="0"/>
              <a:t>One person getting paid</a:t>
            </a:r>
          </a:p>
          <a:p>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8" name="Text Placeholder 7"/>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63210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Visitor or Friend? </a:t>
            </a:r>
          </a:p>
        </p:txBody>
      </p:sp>
      <p:sp>
        <p:nvSpPr>
          <p:cNvPr id="3" name="Content Placeholder 2"/>
          <p:cNvSpPr>
            <a:spLocks noGrp="1"/>
          </p:cNvSpPr>
          <p:nvPr>
            <p:ph idx="1"/>
          </p:nvPr>
        </p:nvSpPr>
        <p:spPr/>
        <p:txBody>
          <a:bodyPr/>
          <a:lstStyle/>
          <a:p>
            <a:pPr lvl="1"/>
            <a:r>
              <a:rPr lang="en-US" dirty="0"/>
              <a:t>Casual</a:t>
            </a:r>
          </a:p>
          <a:p>
            <a:pPr lvl="1"/>
            <a:r>
              <a:rPr lang="en-US" dirty="0"/>
              <a:t>Personal</a:t>
            </a:r>
          </a:p>
          <a:p>
            <a:pPr lvl="1"/>
            <a:r>
              <a:rPr lang="en-US" dirty="0"/>
              <a:t>Intimate</a:t>
            </a:r>
          </a:p>
          <a:p>
            <a:pPr lvl="1"/>
            <a:r>
              <a:rPr lang="en-US" dirty="0"/>
              <a:t>Trusting</a:t>
            </a:r>
          </a:p>
          <a:p>
            <a:pPr lvl="1"/>
            <a:r>
              <a:rPr lang="en-US" dirty="0"/>
              <a:t>Relationship based</a:t>
            </a:r>
          </a:p>
          <a:p>
            <a:pPr lvl="1"/>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3006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Core Concepts &amp; Terminology</a:t>
            </a:r>
          </a:p>
        </p:txBody>
      </p:sp>
      <p:sp>
        <p:nvSpPr>
          <p:cNvPr id="8" name="Content Placeholder 7"/>
          <p:cNvSpPr>
            <a:spLocks noGrp="1"/>
          </p:cNvSpPr>
          <p:nvPr>
            <p:ph idx="1"/>
          </p:nvPr>
        </p:nvSpPr>
        <p:spPr/>
        <p:txBody>
          <a:bodyPr>
            <a:normAutofit/>
          </a:bodyPr>
          <a:lstStyle/>
          <a:p>
            <a:r>
              <a:rPr lang="en-US" dirty="0"/>
              <a:t>Values</a:t>
            </a:r>
          </a:p>
          <a:p>
            <a:r>
              <a:rPr lang="en-US" dirty="0"/>
              <a:t>Morals</a:t>
            </a:r>
          </a:p>
          <a:p>
            <a:r>
              <a:rPr lang="en-US" dirty="0"/>
              <a:t>Ethics</a:t>
            </a:r>
          </a:p>
          <a:p>
            <a:r>
              <a:rPr lang="en-US" dirty="0"/>
              <a:t>Boundaries</a:t>
            </a:r>
          </a:p>
        </p:txBody>
      </p:sp>
      <p:sp>
        <p:nvSpPr>
          <p:cNvPr id="4" name="Footer Placeholder 3"/>
          <p:cNvSpPr>
            <a:spLocks noGrp="1"/>
          </p:cNvSpPr>
          <p:nvPr>
            <p:ph type="ftr" sz="quarter" idx="11"/>
          </p:nvPr>
        </p:nvSpPr>
        <p:spPr/>
        <p:txBody>
          <a:bodyPr/>
          <a:lstStyle/>
          <a:p>
            <a:endParaRPr lang="en-US" dirty="0"/>
          </a:p>
        </p:txBody>
      </p:sp>
      <p:sp>
        <p:nvSpPr>
          <p:cNvPr id="9" name="Text Placeholder 8"/>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248475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Values</a:t>
            </a:r>
          </a:p>
        </p:txBody>
      </p:sp>
      <p:sp>
        <p:nvSpPr>
          <p:cNvPr id="8" name="Content Placeholder 7"/>
          <p:cNvSpPr>
            <a:spLocks noGrp="1"/>
          </p:cNvSpPr>
          <p:nvPr>
            <p:ph idx="1"/>
          </p:nvPr>
        </p:nvSpPr>
        <p:spPr/>
        <p:txBody>
          <a:bodyPr>
            <a:normAutofit/>
          </a:bodyPr>
          <a:lstStyle/>
          <a:p>
            <a:r>
              <a:rPr lang="en-US" dirty="0"/>
              <a:t>What a person believes to be of importance and worth</a:t>
            </a:r>
          </a:p>
          <a:p>
            <a:r>
              <a:rPr lang="en-US" dirty="0"/>
              <a:t>How we judge our conduct and character</a:t>
            </a:r>
          </a:p>
          <a:p>
            <a:r>
              <a:rPr lang="en-US" dirty="0"/>
              <a:t>Influenced by outside forces</a:t>
            </a:r>
          </a:p>
        </p:txBody>
      </p:sp>
      <p:sp>
        <p:nvSpPr>
          <p:cNvPr id="4" name="Footer Placeholder 3"/>
          <p:cNvSpPr>
            <a:spLocks noGrp="1"/>
          </p:cNvSpPr>
          <p:nvPr>
            <p:ph type="ftr" sz="quarter" idx="11"/>
          </p:nvPr>
        </p:nvSpPr>
        <p:spPr/>
        <p:txBody>
          <a:bodyPr/>
          <a:lstStyle/>
          <a:p>
            <a:endParaRPr lang="en-US" dirty="0"/>
          </a:p>
        </p:txBody>
      </p:sp>
      <p:sp>
        <p:nvSpPr>
          <p:cNvPr id="9" name="Text Placeholder 8"/>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39135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Morals</a:t>
            </a:r>
          </a:p>
        </p:txBody>
      </p:sp>
      <p:sp>
        <p:nvSpPr>
          <p:cNvPr id="3" name="Content Placeholder 2"/>
          <p:cNvSpPr>
            <a:spLocks noGrp="1"/>
          </p:cNvSpPr>
          <p:nvPr>
            <p:ph idx="1"/>
          </p:nvPr>
        </p:nvSpPr>
        <p:spPr/>
        <p:txBody>
          <a:bodyPr/>
          <a:lstStyle/>
          <a:p>
            <a:r>
              <a:rPr lang="en-US" dirty="0"/>
              <a:t>Specific type of value</a:t>
            </a:r>
          </a:p>
          <a:p>
            <a:r>
              <a:rPr lang="en-US" dirty="0"/>
              <a:t>Often from outside the individual</a:t>
            </a:r>
          </a:p>
          <a:p>
            <a:r>
              <a:rPr lang="en-US" dirty="0"/>
              <a:t>Culture and religion of high influence </a:t>
            </a:r>
          </a:p>
          <a:p>
            <a:pPr lvl="1"/>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7048276"/>
      </p:ext>
    </p:extLst>
  </p:cSld>
  <p:clrMapOvr>
    <a:masterClrMapping/>
  </p:clrMapOvr>
</p:sld>
</file>

<file path=ppt/theme/theme1.xml><?xml version="1.0" encoding="utf-8"?>
<a:theme xmlns:a="http://schemas.openxmlformats.org/drawingml/2006/main" name="ParentPossible">
  <a:themeElements>
    <a:clrScheme name="Custom 6">
      <a:dk1>
        <a:srgbClr val="616662"/>
      </a:dk1>
      <a:lt1>
        <a:sysClr val="window" lastClr="FFFFFF"/>
      </a:lt1>
      <a:dk2>
        <a:srgbClr val="42A5AC"/>
      </a:dk2>
      <a:lt2>
        <a:srgbClr val="EEECE1"/>
      </a:lt2>
      <a:accent1>
        <a:srgbClr val="42A5AC"/>
      </a:accent1>
      <a:accent2>
        <a:srgbClr val="FF5C39"/>
      </a:accent2>
      <a:accent3>
        <a:srgbClr val="9BBB59"/>
      </a:accent3>
      <a:accent4>
        <a:srgbClr val="8064A2"/>
      </a:accent4>
      <a:accent5>
        <a:srgbClr val="63B1E6"/>
      </a:accent5>
      <a:accent6>
        <a:srgbClr val="616662"/>
      </a:accent6>
      <a:hlink>
        <a:srgbClr val="63B1BC"/>
      </a:hlink>
      <a:folHlink>
        <a:srgbClr val="616662"/>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_PowerPointTemplate" id="{4F39B83F-472F-4E2C-85A6-125727100E91}" vid="{1A1292AE-3658-4AD2-A8B9-D6DF0F1A802C}"/>
    </a:ext>
  </a:extLst>
</a:theme>
</file>

<file path=ppt/theme/theme2.xml><?xml version="1.0" encoding="utf-8"?>
<a:theme xmlns:a="http://schemas.openxmlformats.org/drawingml/2006/main" name="1_Office Theme">
  <a:themeElements>
    <a:clrScheme name="Parent Possible 2">
      <a:dk1>
        <a:srgbClr val="616662"/>
      </a:dk1>
      <a:lt1>
        <a:sysClr val="window" lastClr="FFFFFF"/>
      </a:lt1>
      <a:dk2>
        <a:srgbClr val="42A5AC"/>
      </a:dk2>
      <a:lt2>
        <a:srgbClr val="EEECE1"/>
      </a:lt2>
      <a:accent1>
        <a:srgbClr val="63B1BC"/>
      </a:accent1>
      <a:accent2>
        <a:srgbClr val="FF5C39"/>
      </a:accent2>
      <a:accent3>
        <a:srgbClr val="9BBB59"/>
      </a:accent3>
      <a:accent4>
        <a:srgbClr val="8064A2"/>
      </a:accent4>
      <a:accent5>
        <a:srgbClr val="63B1E6"/>
      </a:accent5>
      <a:accent6>
        <a:srgbClr val="FF9621"/>
      </a:accent6>
      <a:hlink>
        <a:srgbClr val="63B1BC"/>
      </a:hlink>
      <a:folHlink>
        <a:srgbClr val="616662"/>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_PowerPointTemplate" id="{4F39B83F-472F-4E2C-85A6-125727100E91}" vid="{A13B542E-085F-408C-BCC9-1A583041C24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1801D9FCF2DC4A94C01FE472AD70CA" ma:contentTypeVersion="4" ma:contentTypeDescription="Create a new document." ma:contentTypeScope="" ma:versionID="f952bc3b44580e875610222021450ae1">
  <xsd:schema xmlns:xsd="http://www.w3.org/2001/XMLSchema" xmlns:xs="http://www.w3.org/2001/XMLSchema" xmlns:p="http://schemas.microsoft.com/office/2006/metadata/properties" xmlns:ns2="6a43161d-dc77-421e-b8d8-79e54780ddb5" targetNamespace="http://schemas.microsoft.com/office/2006/metadata/properties" ma:root="true" ma:fieldsID="b4b47483fd9ad181d022bf611230c941" ns2:_="">
    <xsd:import namespace="6a43161d-dc77-421e-b8d8-79e54780ddb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3161d-dc77-421e-b8d8-79e54780ddb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80D9B1-770D-4EF8-9927-C7886DEB2AD4}">
  <ds:schemaRefs>
    <ds:schemaRef ds:uri="http://schemas.microsoft.com/sharepoint/v3/contenttype/forms"/>
  </ds:schemaRefs>
</ds:datastoreItem>
</file>

<file path=customXml/itemProps2.xml><?xml version="1.0" encoding="utf-8"?>
<ds:datastoreItem xmlns:ds="http://schemas.openxmlformats.org/officeDocument/2006/customXml" ds:itemID="{5BCC82C4-092D-48B0-86A1-B743CF742A80}">
  <ds:schemaRef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6a43161d-dc77-421e-b8d8-79e54780ddb5"/>
    <ds:schemaRef ds:uri="http://purl.org/dc/dcmitype/"/>
  </ds:schemaRefs>
</ds:datastoreItem>
</file>

<file path=customXml/itemProps3.xml><?xml version="1.0" encoding="utf-8"?>
<ds:datastoreItem xmlns:ds="http://schemas.openxmlformats.org/officeDocument/2006/customXml" ds:itemID="{FC534ED1-275B-4237-9838-CECD6AD315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3161d-dc77-421e-b8d8-79e54780dd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PP_PowerPointTemplate</Template>
  <TotalTime>1816</TotalTime>
  <Words>2293</Words>
  <Application>Microsoft Office PowerPoint</Application>
  <PresentationFormat>On-screen Show (16:9)</PresentationFormat>
  <Paragraphs>277</Paragraphs>
  <Slides>31</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Avenir Book</vt:lpstr>
      <vt:lpstr>Avenir LT Pro 45 Book</vt:lpstr>
      <vt:lpstr>Calibri</vt:lpstr>
      <vt:lpstr>ParentPossible</vt:lpstr>
      <vt:lpstr>1_Office Theme</vt:lpstr>
      <vt:lpstr>Maintaining Professional Boundaries and Ethics in the Home Visitation Setting </vt:lpstr>
      <vt:lpstr>Why care about ethics and boundaries? </vt:lpstr>
      <vt:lpstr>Why care about ethics and boundaries? </vt:lpstr>
      <vt:lpstr>Objectives</vt:lpstr>
      <vt:lpstr>Home Visitor or Friend? </vt:lpstr>
      <vt:lpstr>Home Visitor or Friend? </vt:lpstr>
      <vt:lpstr>Core Concepts &amp; Terminology</vt:lpstr>
      <vt:lpstr>Values</vt:lpstr>
      <vt:lpstr>Morals</vt:lpstr>
      <vt:lpstr>Ethics</vt:lpstr>
      <vt:lpstr>PowerPoint Presentation</vt:lpstr>
      <vt:lpstr>Boundaries</vt:lpstr>
      <vt:lpstr>Boundaries</vt:lpstr>
      <vt:lpstr>Common Ethical Situations  </vt:lpstr>
      <vt:lpstr>Common Ethical Situations </vt:lpstr>
      <vt:lpstr>Common Ethical Situations </vt:lpstr>
      <vt:lpstr>Common  Ethical Situations </vt:lpstr>
      <vt:lpstr>Common  Ethical Situations </vt:lpstr>
      <vt:lpstr>Common  Ethical Situations </vt:lpstr>
      <vt:lpstr>Collisions </vt:lpstr>
      <vt:lpstr>Preparation is key</vt:lpstr>
      <vt:lpstr>Legal Issues</vt:lpstr>
      <vt:lpstr>What is a Code of Ethics?</vt:lpstr>
      <vt:lpstr>Ethical Codes and Standards of Practice</vt:lpstr>
      <vt:lpstr>Agency Policies</vt:lpstr>
      <vt:lpstr>Hot Button Issues</vt:lpstr>
      <vt:lpstr>Reflective Supervision</vt:lpstr>
      <vt:lpstr>Pitfalls to Avoid  </vt:lpstr>
      <vt:lpstr>Questions to ask </vt:lpstr>
      <vt:lpstr>Activity</vt:lpstr>
      <vt:lpstr>References</vt:lpstr>
    </vt:vector>
  </TitlesOfParts>
  <Company>Darwin,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Provost</dc:creator>
  <cp:lastModifiedBy>Haley Garrison</cp:lastModifiedBy>
  <cp:revision>56</cp:revision>
  <dcterms:created xsi:type="dcterms:W3CDTF">2017-02-24T17:09:47Z</dcterms:created>
  <dcterms:modified xsi:type="dcterms:W3CDTF">2017-04-12T22:08:19Z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0x010100F41801D9FCF2DC4A94C01FE472AD70CA</vt:lpwstr>
  </property>
</Properties>
</file>